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892CB-3898-9BF6-DDC1-2C5EB5ED5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F8195C-06C0-8773-678E-E3A7975B1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E851F-F4A7-97EA-EA63-97258448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5C5A0-4F09-B6D6-555C-A516224D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368CEF-B09B-F089-2024-531A586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8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DA186-3407-3C70-EB6E-C3AC4297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FEAE4B-5B98-387E-9055-54155CE59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620B7-6D92-42D0-098B-1C3B808D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9DEE1-F4B3-8BED-1535-7EB6FF55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72E19-8519-7C45-17BC-F070E12F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0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BD328C-881C-7997-8CA3-C66C3F04D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9D60EE-90EC-9121-4961-D08D2423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C76AC-3AFA-819C-E258-A2E29FBA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64EC8-75C6-B2A7-4E5D-0A168D84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13DB5-C050-7F14-6AF8-5E0EE3A8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2EC97-5008-4BA7-2F07-D44A598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A6160-6F48-23A7-93C2-2B8C476C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254FA-EE57-E931-5580-D401FA6D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30662-02D6-8D83-6176-D7CBFBEC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C472EA-9E4F-7ABB-5E35-05C45998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7CC74-F8DC-987A-3B85-FDF9D456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348014-3758-5F19-7227-D29EDF2CA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07A6E-8CA1-03CF-AEA4-FF5B511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E291F-C1AB-B40F-9AE6-4CE803DB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7E735-F958-2EE4-D3A1-1FCDCFE4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0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5AED9-18E8-203C-C790-CDA55552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D806C-4A70-0C96-B173-718CD72A2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4C880-04B1-FBDE-398E-7CB3B6CD4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237CAC-A025-47E8-04A8-25EBECE9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2E3FEA-BC32-4E42-E172-775355A8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4C3163-E88B-D886-D48D-FBD9A502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920DE-0F3D-D679-8737-CBB39A98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12AE8-E732-2DB1-7DB6-A1062E616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FFDA76-C048-F557-1EEC-AAD22DE4C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60AD6F-08D2-C48E-9C3A-167D362F2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A62349-744F-8EA5-FB56-35C7135CC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A0277B-D749-3521-D477-0BD168FB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701B9-F9E2-B0AD-DB43-86E878A0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384520-6E24-6A1E-3ECE-F0D379FE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17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4FB08-1DCD-DB25-8B84-AE5E8E93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196F05-D7CA-C464-7D16-25A2762C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EE9031-124F-6A8C-CC81-5A609449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4F05FF-A93B-5AC5-70C3-B6988D73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1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A596AD-1AF5-24CE-FFBB-2F8E314B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762332-80CC-8BD4-6B80-30525431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59B1F-00B1-21A8-9A62-5DCD7EFE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A057F-49D1-DDA3-9DE0-03A14815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88AC3-FF91-0B40-288F-FFA20345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FC2268-7B1B-275A-37A3-F958AD13E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479C3-E4F7-86CD-1901-D2301FD5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55D372-2211-4338-8B26-CF9597D0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F4C82-DCAF-6DCB-CD70-3AD858A1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8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27904-2AA0-6F33-081F-0AE7F68D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523933-952A-EAD5-CD35-CE5440445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8F77F5-4777-6217-89F3-EBB6AA53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CE8FB-5000-BA76-B4ED-0AAA3E1C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0FF95-3839-4FA5-48FB-490A06CC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D21B90-425B-740F-D383-2C1DE2C1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4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2B6060-57C9-499E-91D8-0E1FC30B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6179-5121-3C18-B11F-AF7AE4464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7DE2A-08BE-BCCA-BE08-CE070CA54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B1F83-62F1-445F-B613-F0A1002D3050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0AE228-D5F1-005B-4751-2520C6C33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17F9E3-2379-621E-DEA3-7787144FA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55B67-896F-421C-9BB7-172D83A64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3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95AC363-AA62-6FFE-7A5B-C32409A630CB}"/>
              </a:ext>
            </a:extLst>
          </p:cNvPr>
          <p:cNvCxnSpPr>
            <a:cxnSpLocks/>
          </p:cNvCxnSpPr>
          <p:nvPr/>
        </p:nvCxnSpPr>
        <p:spPr>
          <a:xfrm>
            <a:off x="4913745" y="3620655"/>
            <a:ext cx="2526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144D406-34F6-13F8-ACED-E14BC9902DB9}"/>
              </a:ext>
            </a:extLst>
          </p:cNvPr>
          <p:cNvCxnSpPr/>
          <p:nvPr/>
        </p:nvCxnSpPr>
        <p:spPr>
          <a:xfrm flipV="1">
            <a:off x="5218545" y="1487054"/>
            <a:ext cx="0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DB67F2-DEA7-FD38-01C8-DC175CA55663}"/>
                  </a:ext>
                </a:extLst>
              </p:cNvPr>
              <p:cNvSpPr txBox="1"/>
              <p:nvPr/>
            </p:nvSpPr>
            <p:spPr>
              <a:xfrm>
                <a:off x="4845766" y="1385455"/>
                <a:ext cx="449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DB67F2-DEA7-FD38-01C8-DC175CA5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1385455"/>
                <a:ext cx="44999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D192A4-03BD-4004-0D25-9C53E2EE7700}"/>
                  </a:ext>
                </a:extLst>
              </p:cNvPr>
              <p:cNvSpPr txBox="1"/>
              <p:nvPr/>
            </p:nvSpPr>
            <p:spPr>
              <a:xfrm>
                <a:off x="7062253" y="3556122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D192A4-03BD-4004-0D25-9C53E2EE7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253" y="3556122"/>
                <a:ext cx="3776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41DEC33-F77A-B0F1-658B-D7E17461C7EA}"/>
              </a:ext>
            </a:extLst>
          </p:cNvPr>
          <p:cNvCxnSpPr>
            <a:cxnSpLocks/>
          </p:cNvCxnSpPr>
          <p:nvPr/>
        </p:nvCxnSpPr>
        <p:spPr>
          <a:xfrm flipV="1">
            <a:off x="5218545" y="1570121"/>
            <a:ext cx="1514764" cy="205053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F351F-27FF-3162-7E58-E2D80ED1ECFF}"/>
                  </a:ext>
                </a:extLst>
              </p:cNvPr>
              <p:cNvSpPr txBox="1"/>
              <p:nvPr/>
            </p:nvSpPr>
            <p:spPr>
              <a:xfrm>
                <a:off x="5141330" y="2964997"/>
                <a:ext cx="40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F351F-27FF-3162-7E58-E2D80ED1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30" y="2964997"/>
                <a:ext cx="40921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弧形 17">
            <a:extLst>
              <a:ext uri="{FF2B5EF4-FFF2-40B4-BE49-F238E27FC236}">
                <a16:creationId xmlns:a16="http://schemas.microsoft.com/office/drawing/2014/main" id="{93FBFF77-56DA-28AD-1BEB-A164326899DF}"/>
              </a:ext>
            </a:extLst>
          </p:cNvPr>
          <p:cNvSpPr/>
          <p:nvPr/>
        </p:nvSpPr>
        <p:spPr>
          <a:xfrm>
            <a:off x="5084618" y="3343549"/>
            <a:ext cx="267851" cy="184757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FE8BA9-CCCF-39A7-62EA-7065AF762CED}"/>
              </a:ext>
            </a:extLst>
          </p:cNvPr>
          <p:cNvCxnSpPr>
            <a:cxnSpLocks/>
          </p:cNvCxnSpPr>
          <p:nvPr/>
        </p:nvCxnSpPr>
        <p:spPr>
          <a:xfrm>
            <a:off x="5218543" y="2503054"/>
            <a:ext cx="822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B216DD5-6B91-A3ED-0ADA-EB4452F52BAC}"/>
              </a:ext>
            </a:extLst>
          </p:cNvPr>
          <p:cNvCxnSpPr>
            <a:cxnSpLocks/>
          </p:cNvCxnSpPr>
          <p:nvPr/>
        </p:nvCxnSpPr>
        <p:spPr>
          <a:xfrm>
            <a:off x="6040583" y="2493818"/>
            <a:ext cx="0" cy="11268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088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7D3218-BCB6-73C9-A273-F582BAA83AF0}"/>
              </a:ext>
            </a:extLst>
          </p:cNvPr>
          <p:cNvCxnSpPr>
            <a:cxnSpLocks/>
          </p:cNvCxnSpPr>
          <p:nvPr/>
        </p:nvCxnSpPr>
        <p:spPr>
          <a:xfrm flipV="1">
            <a:off x="2181225" y="3743515"/>
            <a:ext cx="6105525" cy="1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D0AE23-1461-6B57-5A12-3A08844A2678}"/>
                  </a:ext>
                </a:extLst>
              </p:cNvPr>
              <p:cNvSpPr txBox="1"/>
              <p:nvPr/>
            </p:nvSpPr>
            <p:spPr>
              <a:xfrm>
                <a:off x="8281619" y="3720656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D0AE23-1461-6B57-5A12-3A08844A2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619" y="3720656"/>
                <a:ext cx="3776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E499E6E-C1C3-9214-77D7-7A177FB0B3C4}"/>
              </a:ext>
            </a:extLst>
          </p:cNvPr>
          <p:cNvCxnSpPr>
            <a:cxnSpLocks/>
          </p:cNvCxnSpPr>
          <p:nvPr/>
        </p:nvCxnSpPr>
        <p:spPr>
          <a:xfrm>
            <a:off x="2764518" y="3743516"/>
            <a:ext cx="10829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AB20E8-B588-D10D-8E22-17DAD6A2E66F}"/>
                  </a:ext>
                </a:extLst>
              </p:cNvPr>
              <p:cNvSpPr txBox="1"/>
              <p:nvPr/>
            </p:nvSpPr>
            <p:spPr>
              <a:xfrm>
                <a:off x="2522512" y="3351325"/>
                <a:ext cx="395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AB20E8-B588-D10D-8E22-17DAD6A2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2" y="3351325"/>
                <a:ext cx="3953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D235BF-14AA-42A3-D7C1-F311ECA80AB0}"/>
                  </a:ext>
                </a:extLst>
              </p:cNvPr>
              <p:cNvSpPr txBox="1"/>
              <p:nvPr/>
            </p:nvSpPr>
            <p:spPr>
              <a:xfrm>
                <a:off x="3618108" y="3362753"/>
                <a:ext cx="405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D235BF-14AA-42A3-D7C1-F311ECA8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108" y="3362753"/>
                <a:ext cx="4056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66CB9370-F8E5-0C96-0D2C-6103559783A2}"/>
              </a:ext>
            </a:extLst>
          </p:cNvPr>
          <p:cNvSpPr/>
          <p:nvPr/>
        </p:nvSpPr>
        <p:spPr>
          <a:xfrm>
            <a:off x="2725837" y="372065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4A31497-9C59-1144-9260-9F22A030CFF9}"/>
              </a:ext>
            </a:extLst>
          </p:cNvPr>
          <p:cNvSpPr/>
          <p:nvPr/>
        </p:nvSpPr>
        <p:spPr>
          <a:xfrm>
            <a:off x="3801779" y="372065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FD46300-F5B3-ADEC-323A-89ED9D273CA2}"/>
              </a:ext>
            </a:extLst>
          </p:cNvPr>
          <p:cNvCxnSpPr>
            <a:cxnSpLocks/>
          </p:cNvCxnSpPr>
          <p:nvPr/>
        </p:nvCxnSpPr>
        <p:spPr>
          <a:xfrm>
            <a:off x="3856422" y="3743515"/>
            <a:ext cx="275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F7E6A46-C420-E9AF-2D03-653C3129D8E9}"/>
              </a:ext>
            </a:extLst>
          </p:cNvPr>
          <p:cNvSpPr/>
          <p:nvPr/>
        </p:nvSpPr>
        <p:spPr>
          <a:xfrm>
            <a:off x="5115671" y="4591241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546A78-E346-D652-9B04-7C3CB1DDD6E1}"/>
                  </a:ext>
                </a:extLst>
              </p:cNvPr>
              <p:cNvSpPr txBox="1"/>
              <p:nvPr/>
            </p:nvSpPr>
            <p:spPr>
              <a:xfrm>
                <a:off x="4900612" y="4636960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546A78-E346-D652-9B04-7C3CB1DD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12" y="4636960"/>
                <a:ext cx="4758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FA4FBED-4B0D-A513-0942-28FAE7BAB388}"/>
              </a:ext>
            </a:extLst>
          </p:cNvPr>
          <p:cNvCxnSpPr>
            <a:cxnSpLocks/>
          </p:cNvCxnSpPr>
          <p:nvPr/>
        </p:nvCxnSpPr>
        <p:spPr>
          <a:xfrm>
            <a:off x="6096000" y="3743515"/>
            <a:ext cx="10829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610AC3-DDD4-E784-E445-8CEB2674BF13}"/>
              </a:ext>
            </a:extLst>
          </p:cNvPr>
          <p:cNvCxnSpPr/>
          <p:nvPr/>
        </p:nvCxnSpPr>
        <p:spPr>
          <a:xfrm flipV="1">
            <a:off x="2273790" y="1340082"/>
            <a:ext cx="0" cy="33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1BF2701-0CCC-8FB5-C082-A431B1127E35}"/>
                  </a:ext>
                </a:extLst>
              </p:cNvPr>
              <p:cNvSpPr txBox="1"/>
              <p:nvPr/>
            </p:nvSpPr>
            <p:spPr>
              <a:xfrm>
                <a:off x="1930080" y="1309398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1BF2701-0CCC-8FB5-C082-A431B112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80" y="1309398"/>
                <a:ext cx="38100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B2DA904C-95A8-F6EE-24F7-DD0FF68D3F1B}"/>
              </a:ext>
            </a:extLst>
          </p:cNvPr>
          <p:cNvSpPr/>
          <p:nvPr/>
        </p:nvSpPr>
        <p:spPr>
          <a:xfrm>
            <a:off x="6080178" y="372065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2A19552-73AB-137D-29D7-03649620308D}"/>
              </a:ext>
            </a:extLst>
          </p:cNvPr>
          <p:cNvSpPr/>
          <p:nvPr/>
        </p:nvSpPr>
        <p:spPr>
          <a:xfrm>
            <a:off x="7156120" y="372065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A291B9-268D-52E5-ACB4-D749DCF9D84C}"/>
                  </a:ext>
                </a:extLst>
              </p:cNvPr>
              <p:cNvSpPr txBox="1"/>
              <p:nvPr/>
            </p:nvSpPr>
            <p:spPr>
              <a:xfrm>
                <a:off x="4026785" y="3374182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A291B9-268D-52E5-ACB4-D749DCF9D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85" y="3374182"/>
                <a:ext cx="4587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2210AE4C-C035-ED35-8E56-90F910809DC5}"/>
              </a:ext>
            </a:extLst>
          </p:cNvPr>
          <p:cNvSpPr/>
          <p:nvPr/>
        </p:nvSpPr>
        <p:spPr>
          <a:xfrm>
            <a:off x="4106487" y="371875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F2A92D-6726-5EDE-AEC8-41752025D4D7}"/>
              </a:ext>
            </a:extLst>
          </p:cNvPr>
          <p:cNvCxnSpPr>
            <a:cxnSpLocks/>
          </p:cNvCxnSpPr>
          <p:nvPr/>
        </p:nvCxnSpPr>
        <p:spPr>
          <a:xfrm>
            <a:off x="6115539" y="3743343"/>
            <a:ext cx="275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C668229D-D18A-EEE6-66C8-678F88A752FF}"/>
              </a:ext>
            </a:extLst>
          </p:cNvPr>
          <p:cNvSpPr/>
          <p:nvPr/>
        </p:nvSpPr>
        <p:spPr>
          <a:xfrm>
            <a:off x="6390677" y="37206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167BF86-A121-B71B-B7B3-8306D8B8226F}"/>
                  </a:ext>
                </a:extLst>
              </p:cNvPr>
              <p:cNvSpPr txBox="1"/>
              <p:nvPr/>
            </p:nvSpPr>
            <p:spPr>
              <a:xfrm>
                <a:off x="5859668" y="3374182"/>
                <a:ext cx="395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167BF86-A121-B71B-B7B3-8306D8B8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68" y="3374182"/>
                <a:ext cx="3953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2ED907-A588-A5DD-3C49-EC306F23361B}"/>
                  </a:ext>
                </a:extLst>
              </p:cNvPr>
              <p:cNvSpPr txBox="1"/>
              <p:nvPr/>
            </p:nvSpPr>
            <p:spPr>
              <a:xfrm>
                <a:off x="6210212" y="3370328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2ED907-A588-A5DD-3C49-EC306F23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12" y="3370328"/>
                <a:ext cx="4523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0C8CAB7-87D3-2691-E6A6-38A2371DFAA0}"/>
                  </a:ext>
                </a:extLst>
              </p:cNvPr>
              <p:cNvSpPr txBox="1"/>
              <p:nvPr/>
            </p:nvSpPr>
            <p:spPr>
              <a:xfrm>
                <a:off x="6991958" y="3385613"/>
                <a:ext cx="405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0C8CAB7-87D3-2691-E6A6-38A2371DF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58" y="3385613"/>
                <a:ext cx="4056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C78BC2-5508-9983-CDB2-D42C2C566374}"/>
              </a:ext>
            </a:extLst>
          </p:cNvPr>
          <p:cNvCxnSpPr>
            <a:cxnSpLocks/>
            <a:stCxn id="9" idx="4"/>
            <a:endCxn id="12" idx="5"/>
          </p:cNvCxnSpPr>
          <p:nvPr/>
        </p:nvCxnSpPr>
        <p:spPr>
          <a:xfrm>
            <a:off x="2748697" y="3766375"/>
            <a:ext cx="2405998" cy="86389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22A3FAD-2304-B8F8-5E23-7A252C1CD09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113873" y="3746355"/>
            <a:ext cx="1024657" cy="890605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EE2A170-7D90-E7E8-0A90-1DE95056AE1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5138530" y="3739660"/>
            <a:ext cx="1297866" cy="8973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BE0231-6176-FCE3-5C00-6B6F37D85CCD}"/>
              </a:ext>
            </a:extLst>
          </p:cNvPr>
          <p:cNvCxnSpPr>
            <a:cxnSpLocks/>
            <a:stCxn id="23" idx="2"/>
            <a:endCxn id="12" idx="5"/>
          </p:cNvCxnSpPr>
          <p:nvPr/>
        </p:nvCxnSpPr>
        <p:spPr>
          <a:xfrm flipH="1">
            <a:off x="5154695" y="3754945"/>
            <a:ext cx="2040107" cy="87532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F4AB3C8-7E1B-8CF7-8EB4-49D1ED37A3EB}"/>
                  </a:ext>
                </a:extLst>
              </p:cNvPr>
              <p:cNvSpPr txBox="1"/>
              <p:nvPr/>
            </p:nvSpPr>
            <p:spPr>
              <a:xfrm>
                <a:off x="4304006" y="1787792"/>
                <a:ext cx="1669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F4AB3C8-7E1B-8CF7-8EB4-49D1ED37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06" y="1787792"/>
                <a:ext cx="1669047" cy="369332"/>
              </a:xfrm>
              <a:prstGeom prst="rect">
                <a:avLst/>
              </a:prstGeom>
              <a:blipFill>
                <a:blip r:embed="rId11"/>
                <a:stretch>
                  <a:fillRect t="-116393" r="-28467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9913921-1FEE-D155-E1E6-91585B8F3392}"/>
              </a:ext>
            </a:extLst>
          </p:cNvPr>
          <p:cNvCxnSpPr>
            <a:cxnSpLocks/>
            <a:endCxn id="12" idx="6"/>
          </p:cNvCxnSpPr>
          <p:nvPr/>
        </p:nvCxnSpPr>
        <p:spPr>
          <a:xfrm flipV="1">
            <a:off x="2167016" y="4614101"/>
            <a:ext cx="2994374" cy="2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3A4C6CB-4C94-BAFD-1BE8-E9AAA4130FEA}"/>
                  </a:ext>
                </a:extLst>
              </p:cNvPr>
              <p:cNvSpPr txBox="1"/>
              <p:nvPr/>
            </p:nvSpPr>
            <p:spPr>
              <a:xfrm>
                <a:off x="3080119" y="2658377"/>
                <a:ext cx="776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3A4C6CB-4C94-BAFD-1BE8-E9AAA4130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19" y="2658377"/>
                <a:ext cx="77630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4548560-51CF-0A4D-BF60-8849FDEE33D2}"/>
                  </a:ext>
                </a:extLst>
              </p:cNvPr>
              <p:cNvSpPr txBox="1"/>
              <p:nvPr/>
            </p:nvSpPr>
            <p:spPr>
              <a:xfrm>
                <a:off x="6274428" y="2631664"/>
                <a:ext cx="776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4548560-51CF-0A4D-BF60-8849FDEE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28" y="2631664"/>
                <a:ext cx="7763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F31DE36-9A86-F6B4-D56D-36554AE3B57E}"/>
              </a:ext>
            </a:extLst>
          </p:cNvPr>
          <p:cNvCxnSpPr/>
          <p:nvPr/>
        </p:nvCxnSpPr>
        <p:spPr>
          <a:xfrm>
            <a:off x="2522512" y="3999345"/>
            <a:ext cx="3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2BAA40A-826A-E6C7-6EDD-B7B47864ECEA}"/>
              </a:ext>
            </a:extLst>
          </p:cNvPr>
          <p:cNvCxnSpPr/>
          <p:nvPr/>
        </p:nvCxnSpPr>
        <p:spPr>
          <a:xfrm>
            <a:off x="7156120" y="4003963"/>
            <a:ext cx="3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B8714C9-056B-3690-D008-D8831ABB929D}"/>
                  </a:ext>
                </a:extLst>
              </p:cNvPr>
              <p:cNvSpPr txBox="1"/>
              <p:nvPr/>
            </p:nvSpPr>
            <p:spPr>
              <a:xfrm>
                <a:off x="2222315" y="3810759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B8714C9-056B-3690-D008-D8831ABB9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315" y="3810759"/>
                <a:ext cx="378950" cy="369332"/>
              </a:xfrm>
              <a:prstGeom prst="rect">
                <a:avLst/>
              </a:prstGeom>
              <a:blipFill>
                <a:blip r:embed="rId14"/>
                <a:stretch>
                  <a:fillRect t="-22951" r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B6D49CA-4E62-F9B4-C3CE-67F7CA9807E9}"/>
                  </a:ext>
                </a:extLst>
              </p:cNvPr>
              <p:cNvSpPr txBox="1"/>
              <p:nvPr/>
            </p:nvSpPr>
            <p:spPr>
              <a:xfrm>
                <a:off x="6861256" y="3810759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B6D49CA-4E62-F9B4-C3CE-67F7CA98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256" y="3810759"/>
                <a:ext cx="378950" cy="369332"/>
              </a:xfrm>
              <a:prstGeom prst="rect">
                <a:avLst/>
              </a:prstGeom>
              <a:blipFill>
                <a:blip r:embed="rId15"/>
                <a:stretch>
                  <a:fillRect t="-22951" r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0FDDD-9C81-DFF5-FBE3-B1F3FEE0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7"/>
          <a:stretch>
            <a:fillRect/>
          </a:stretch>
        </p:blipFill>
        <p:spPr>
          <a:xfrm>
            <a:off x="2526928" y="2637860"/>
            <a:ext cx="3469548" cy="1701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861E80-79C8-CC68-1F6F-A2800FC8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94" y="2637860"/>
            <a:ext cx="3187926" cy="1701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A004A6-9F80-7F08-D91B-293A816F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04" y="4653731"/>
            <a:ext cx="3668595" cy="1840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C6231-A4E2-62DA-BFAE-8F04BB83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48" b="-1"/>
          <a:stretch>
            <a:fillRect/>
          </a:stretch>
        </p:blipFill>
        <p:spPr>
          <a:xfrm>
            <a:off x="2500901" y="576870"/>
            <a:ext cx="3595099" cy="17465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01BE18-00F6-549F-17CD-3BAAD5D9E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694" y="4640491"/>
            <a:ext cx="3187926" cy="18212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620E09-B177-11E4-B976-3482315CD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694" y="634820"/>
            <a:ext cx="3268106" cy="17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64E4C2-3684-488C-7DA0-07B9C8E6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95998" cy="3428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E6141-B15A-8A39-24CD-4DDB6A29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0"/>
            <a:ext cx="6095998" cy="3428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F27DD8-D8D9-773C-B6B3-7FC5B540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3035F5-8FD6-8201-D5EF-7E86D4425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1"/>
            <a:ext cx="6095998" cy="34289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480F9B-9714-5C6F-101E-12E49B4A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6095998" cy="3428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4CCD66-E3FC-A249-22BC-C61550DC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5" y="0"/>
            <a:ext cx="6095998" cy="34289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346EE-2951-9805-6BB2-D5D3FD4C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429000"/>
            <a:ext cx="6095998" cy="34289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6F0DD3-0794-122D-5C5B-42A7551E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3429001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E2003E9-C0B0-09C2-5B51-F6A13822250B}"/>
              </a:ext>
            </a:extLst>
          </p:cNvPr>
          <p:cNvCxnSpPr/>
          <p:nvPr/>
        </p:nvCxnSpPr>
        <p:spPr>
          <a:xfrm>
            <a:off x="1154546" y="3168072"/>
            <a:ext cx="27893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F31ACB2-3277-0635-5FD2-6C8B46732D16}"/>
              </a:ext>
            </a:extLst>
          </p:cNvPr>
          <p:cNvCxnSpPr/>
          <p:nvPr/>
        </p:nvCxnSpPr>
        <p:spPr>
          <a:xfrm flipV="1">
            <a:off x="2410691" y="1828800"/>
            <a:ext cx="0" cy="2475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01BA869-4585-35C8-49E1-76C8B118C653}"/>
              </a:ext>
            </a:extLst>
          </p:cNvPr>
          <p:cNvSpPr/>
          <p:nvPr/>
        </p:nvSpPr>
        <p:spPr>
          <a:xfrm>
            <a:off x="1667164" y="2424545"/>
            <a:ext cx="1487054" cy="14870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263C54-F2E0-0057-8147-55B4FC9E3392}"/>
              </a:ext>
            </a:extLst>
          </p:cNvPr>
          <p:cNvCxnSpPr>
            <a:endCxn id="6" idx="7"/>
          </p:cNvCxnSpPr>
          <p:nvPr/>
        </p:nvCxnSpPr>
        <p:spPr>
          <a:xfrm flipV="1">
            <a:off x="2410691" y="2642319"/>
            <a:ext cx="525753" cy="5257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E2F379-9E49-C733-1297-C61EE37F0D83}"/>
              </a:ext>
            </a:extLst>
          </p:cNvPr>
          <p:cNvCxnSpPr>
            <a:cxnSpLocks/>
          </p:cNvCxnSpPr>
          <p:nvPr/>
        </p:nvCxnSpPr>
        <p:spPr>
          <a:xfrm>
            <a:off x="2410690" y="3168072"/>
            <a:ext cx="709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4756C26-BE23-C905-5846-CC5381A2637F}"/>
              </a:ext>
            </a:extLst>
          </p:cNvPr>
          <p:cNvCxnSpPr>
            <a:cxnSpLocks/>
          </p:cNvCxnSpPr>
          <p:nvPr/>
        </p:nvCxnSpPr>
        <p:spPr>
          <a:xfrm>
            <a:off x="2526146" y="3056752"/>
            <a:ext cx="71221" cy="93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8D89329-B674-58B7-D2E7-15C73B054264}"/>
              </a:ext>
            </a:extLst>
          </p:cNvPr>
          <p:cNvCxnSpPr>
            <a:cxnSpLocks/>
          </p:cNvCxnSpPr>
          <p:nvPr/>
        </p:nvCxnSpPr>
        <p:spPr>
          <a:xfrm>
            <a:off x="2597367" y="2992004"/>
            <a:ext cx="144343" cy="1760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0DB2EFD-4A3C-2FA9-155A-7697310174BC}"/>
              </a:ext>
            </a:extLst>
          </p:cNvPr>
          <p:cNvCxnSpPr>
            <a:cxnSpLocks/>
          </p:cNvCxnSpPr>
          <p:nvPr/>
        </p:nvCxnSpPr>
        <p:spPr>
          <a:xfrm>
            <a:off x="2657576" y="2919731"/>
            <a:ext cx="212495" cy="2447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584579-BEBD-91A2-F449-8D3A750E0023}"/>
              </a:ext>
            </a:extLst>
          </p:cNvPr>
          <p:cNvCxnSpPr>
            <a:cxnSpLocks/>
          </p:cNvCxnSpPr>
          <p:nvPr/>
        </p:nvCxnSpPr>
        <p:spPr>
          <a:xfrm>
            <a:off x="2730934" y="2866013"/>
            <a:ext cx="263345" cy="302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2482C1C-DE82-55BC-23AB-87FC36BB08A2}"/>
              </a:ext>
            </a:extLst>
          </p:cNvPr>
          <p:cNvCxnSpPr>
            <a:cxnSpLocks/>
          </p:cNvCxnSpPr>
          <p:nvPr/>
        </p:nvCxnSpPr>
        <p:spPr>
          <a:xfrm>
            <a:off x="2796712" y="2794011"/>
            <a:ext cx="323098" cy="3740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99CE07A-9BDC-C59F-1CFE-09BBC4C93301}"/>
              </a:ext>
            </a:extLst>
          </p:cNvPr>
          <p:cNvCxnSpPr>
            <a:cxnSpLocks/>
          </p:cNvCxnSpPr>
          <p:nvPr/>
        </p:nvCxnSpPr>
        <p:spPr>
          <a:xfrm>
            <a:off x="2850952" y="2716851"/>
            <a:ext cx="276778" cy="3252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4AB5765-556F-3054-57BE-F2424ACB4A70}"/>
              </a:ext>
            </a:extLst>
          </p:cNvPr>
          <p:cNvCxnSpPr>
            <a:cxnSpLocks/>
          </p:cNvCxnSpPr>
          <p:nvPr/>
        </p:nvCxnSpPr>
        <p:spPr>
          <a:xfrm>
            <a:off x="2908113" y="2687492"/>
            <a:ext cx="176386" cy="1992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49824F-4562-747D-6CE0-866E84D56A1B}"/>
                  </a:ext>
                </a:extLst>
              </p:cNvPr>
              <p:cNvSpPr txBox="1"/>
              <p:nvPr/>
            </p:nvSpPr>
            <p:spPr>
              <a:xfrm>
                <a:off x="2679518" y="2750503"/>
                <a:ext cx="359521" cy="42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49824F-4562-747D-6CE0-866E84D5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18" y="2750503"/>
                <a:ext cx="359521" cy="428579"/>
              </a:xfrm>
              <a:prstGeom prst="rect">
                <a:avLst/>
              </a:prstGeom>
              <a:blipFill>
                <a:blip r:embed="rId2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5DC1885-0B6C-172C-D62D-75C60F87BD87}"/>
                  </a:ext>
                </a:extLst>
              </p:cNvPr>
              <p:cNvSpPr txBox="1"/>
              <p:nvPr/>
            </p:nvSpPr>
            <p:spPr>
              <a:xfrm>
                <a:off x="647718" y="2424545"/>
                <a:ext cx="11639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5DC1885-0B6C-172C-D62D-75C60F87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8" y="2424545"/>
                <a:ext cx="1163908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2EFA00F-1456-1D67-6C87-B5F9649680D0}"/>
                  </a:ext>
                </a:extLst>
              </p:cNvPr>
              <p:cNvSpPr txBox="1"/>
              <p:nvPr/>
            </p:nvSpPr>
            <p:spPr>
              <a:xfrm>
                <a:off x="3825486" y="3080037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2EFA00F-1456-1D67-6C87-B5F964968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486" y="3080037"/>
                <a:ext cx="377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06E06E9-04AB-CCB7-161F-8199A0D91745}"/>
                  </a:ext>
                </a:extLst>
              </p:cNvPr>
              <p:cNvSpPr txBox="1"/>
              <p:nvPr/>
            </p:nvSpPr>
            <p:spPr>
              <a:xfrm>
                <a:off x="2358736" y="1584807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06E06E9-04AB-CCB7-161F-8199A0D9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36" y="1584807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20F4315-3E62-8742-9003-DAA8F2BEC9A3}"/>
                  </a:ext>
                </a:extLst>
              </p:cNvPr>
              <p:cNvSpPr txBox="1"/>
              <p:nvPr/>
            </p:nvSpPr>
            <p:spPr>
              <a:xfrm>
                <a:off x="2327120" y="2168501"/>
                <a:ext cx="333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20F4315-3E62-8742-9003-DAA8F2BE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20" y="2168501"/>
                <a:ext cx="33374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D12954A-3B56-8262-349E-BC45099DD028}"/>
                  </a:ext>
                </a:extLst>
              </p:cNvPr>
              <p:cNvSpPr txBox="1"/>
              <p:nvPr/>
            </p:nvSpPr>
            <p:spPr>
              <a:xfrm>
                <a:off x="3072918" y="3144236"/>
                <a:ext cx="333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D12954A-3B56-8262-349E-BC45099DD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18" y="3144236"/>
                <a:ext cx="33374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13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70F21D-E5C6-D3E8-B161-5D729672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1509221"/>
            <a:ext cx="9296400" cy="38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1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2C3B60-3761-03E2-3123-B4024282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32" y="711199"/>
            <a:ext cx="2572534" cy="23306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7970A8-446C-2DAD-53D2-2E156AC2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29" y="711200"/>
            <a:ext cx="2588514" cy="2327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41770A-849A-8982-5366-BE268CB31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06" y="711200"/>
            <a:ext cx="2545906" cy="2295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284270-BC8D-8025-E018-A713ACD89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395" y="3429000"/>
            <a:ext cx="2540582" cy="2322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2AFA7D-5C5E-D21E-9546-BF6EFEBAA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432" y="3429000"/>
            <a:ext cx="2540580" cy="22795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C62910-29CF-514B-025C-B3A5F27A0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732" y="3429000"/>
            <a:ext cx="2572534" cy="23328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BE2AD19-CA80-B5AF-3694-9E236D67C6C3}"/>
              </a:ext>
            </a:extLst>
          </p:cNvPr>
          <p:cNvSpPr txBox="1"/>
          <p:nvPr/>
        </p:nvSpPr>
        <p:spPr>
          <a:xfrm>
            <a:off x="1787650" y="5265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B017C7-7BA4-E4FB-1031-7A436334BDAC}"/>
              </a:ext>
            </a:extLst>
          </p:cNvPr>
          <p:cNvSpPr txBox="1"/>
          <p:nvPr/>
        </p:nvSpPr>
        <p:spPr>
          <a:xfrm>
            <a:off x="5003627" y="5265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5B646-1919-EB9C-9215-AF569196205C}"/>
              </a:ext>
            </a:extLst>
          </p:cNvPr>
          <p:cNvSpPr txBox="1"/>
          <p:nvPr/>
        </p:nvSpPr>
        <p:spPr>
          <a:xfrm>
            <a:off x="8143745" y="5265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33219-58A6-9D89-B089-2361B992E4FF}"/>
              </a:ext>
            </a:extLst>
          </p:cNvPr>
          <p:cNvSpPr txBox="1"/>
          <p:nvPr/>
        </p:nvSpPr>
        <p:spPr>
          <a:xfrm>
            <a:off x="1787650" y="3226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7FBBB6-ECAC-BF8F-2762-30D7714C5690}"/>
              </a:ext>
            </a:extLst>
          </p:cNvPr>
          <p:cNvSpPr txBox="1"/>
          <p:nvPr/>
        </p:nvSpPr>
        <p:spPr>
          <a:xfrm>
            <a:off x="5003627" y="324433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804F61-0F4A-C362-3491-F9D6E49B0F44}"/>
              </a:ext>
            </a:extLst>
          </p:cNvPr>
          <p:cNvSpPr txBox="1"/>
          <p:nvPr/>
        </p:nvSpPr>
        <p:spPr>
          <a:xfrm>
            <a:off x="8219604" y="3244334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57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D87C86-2FA5-D809-6EF7-CB5C2B8B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6" y="943087"/>
            <a:ext cx="5195117" cy="50961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363DC8D-5947-2326-EE7D-6100289644EC}"/>
              </a:ext>
            </a:extLst>
          </p:cNvPr>
          <p:cNvCxnSpPr>
            <a:cxnSpLocks/>
          </p:cNvCxnSpPr>
          <p:nvPr/>
        </p:nvCxnSpPr>
        <p:spPr>
          <a:xfrm flipH="1">
            <a:off x="3434503" y="874816"/>
            <a:ext cx="1313299" cy="259177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01C9A27-4AA1-1C8C-BA08-C7428E6E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62" y="943087"/>
            <a:ext cx="5195117" cy="50961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63715AD-1819-8C43-514D-19AE5A723101}"/>
              </a:ext>
            </a:extLst>
          </p:cNvPr>
          <p:cNvCxnSpPr>
            <a:cxnSpLocks/>
          </p:cNvCxnSpPr>
          <p:nvPr/>
        </p:nvCxnSpPr>
        <p:spPr>
          <a:xfrm>
            <a:off x="7755909" y="925675"/>
            <a:ext cx="1213811" cy="252840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515C387-C214-B874-4298-E77723715FBA}"/>
              </a:ext>
            </a:extLst>
          </p:cNvPr>
          <p:cNvCxnSpPr>
            <a:cxnSpLocks/>
          </p:cNvCxnSpPr>
          <p:nvPr/>
        </p:nvCxnSpPr>
        <p:spPr>
          <a:xfrm flipH="1">
            <a:off x="3710340" y="874816"/>
            <a:ext cx="1313299" cy="25917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30A34B-F5C5-2157-7966-70EE02A91A19}"/>
              </a:ext>
            </a:extLst>
          </p:cNvPr>
          <p:cNvCxnSpPr>
            <a:cxnSpLocks/>
          </p:cNvCxnSpPr>
          <p:nvPr/>
        </p:nvCxnSpPr>
        <p:spPr>
          <a:xfrm flipH="1">
            <a:off x="3181462" y="874816"/>
            <a:ext cx="1313299" cy="25917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1012615-9A67-05F1-4035-ABF4CFD8AC98}"/>
              </a:ext>
            </a:extLst>
          </p:cNvPr>
          <p:cNvCxnSpPr>
            <a:cxnSpLocks/>
          </p:cNvCxnSpPr>
          <p:nvPr/>
        </p:nvCxnSpPr>
        <p:spPr>
          <a:xfrm flipH="1">
            <a:off x="3403668" y="1190561"/>
            <a:ext cx="150" cy="226352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6329E1E-BE0F-778A-1DB9-C23E4E9DD367}"/>
              </a:ext>
            </a:extLst>
          </p:cNvPr>
          <p:cNvCxnSpPr>
            <a:cxnSpLocks/>
          </p:cNvCxnSpPr>
          <p:nvPr/>
        </p:nvCxnSpPr>
        <p:spPr>
          <a:xfrm>
            <a:off x="8969720" y="1239656"/>
            <a:ext cx="0" cy="222693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3BF3275-A69F-256B-FB01-8547DBCB1623}"/>
              </a:ext>
            </a:extLst>
          </p:cNvPr>
          <p:cNvCxnSpPr>
            <a:cxnSpLocks/>
          </p:cNvCxnSpPr>
          <p:nvPr/>
        </p:nvCxnSpPr>
        <p:spPr>
          <a:xfrm>
            <a:off x="9250995" y="1264203"/>
            <a:ext cx="0" cy="222693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C67988-6A3B-7B8F-8B28-5E8B4C8894E5}"/>
              </a:ext>
            </a:extLst>
          </p:cNvPr>
          <p:cNvCxnSpPr>
            <a:cxnSpLocks/>
          </p:cNvCxnSpPr>
          <p:nvPr/>
        </p:nvCxnSpPr>
        <p:spPr>
          <a:xfrm>
            <a:off x="8666967" y="1239656"/>
            <a:ext cx="0" cy="222693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702ADAFC-F705-51B6-6942-B2B0F656FD9B}"/>
              </a:ext>
            </a:extLst>
          </p:cNvPr>
          <p:cNvSpPr/>
          <p:nvPr/>
        </p:nvSpPr>
        <p:spPr>
          <a:xfrm>
            <a:off x="5713465" y="202515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35DD66C-0FF6-1B74-7678-2414DDCC9AB7}"/>
              </a:ext>
            </a:extLst>
          </p:cNvPr>
          <p:cNvSpPr/>
          <p:nvPr/>
        </p:nvSpPr>
        <p:spPr>
          <a:xfrm>
            <a:off x="8931100" y="2984595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FC19CEC-9F92-6218-22D6-D5A8BCD3D8D8}"/>
              </a:ext>
            </a:extLst>
          </p:cNvPr>
          <p:cNvSpPr/>
          <p:nvPr/>
        </p:nvSpPr>
        <p:spPr>
          <a:xfrm>
            <a:off x="3360709" y="2170703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894C885-B4EE-5AAF-B3F7-EB32E5604D29}"/>
              </a:ext>
            </a:extLst>
          </p:cNvPr>
          <p:cNvSpPr/>
          <p:nvPr/>
        </p:nvSpPr>
        <p:spPr>
          <a:xfrm>
            <a:off x="8241969" y="1981200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EEFCD11-42C2-8241-A3DA-8A1C8D8F9E0B}"/>
              </a:ext>
            </a:extLst>
          </p:cNvPr>
          <p:cNvSpPr/>
          <p:nvPr/>
        </p:nvSpPr>
        <p:spPr>
          <a:xfrm>
            <a:off x="3371382" y="2601028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336C73-58A2-F2F5-59A4-ECD08AFA4C49}"/>
              </a:ext>
            </a:extLst>
          </p:cNvPr>
          <p:cNvSpPr/>
          <p:nvPr/>
        </p:nvSpPr>
        <p:spPr>
          <a:xfrm>
            <a:off x="3371382" y="3027554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43972DC-F392-E64D-9DCE-96C8A063DF88}"/>
              </a:ext>
            </a:extLst>
          </p:cNvPr>
          <p:cNvSpPr/>
          <p:nvPr/>
        </p:nvSpPr>
        <p:spPr>
          <a:xfrm>
            <a:off x="8472633" y="2459879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999623E-4A34-8571-AFD6-F4A964AFC932}"/>
              </a:ext>
            </a:extLst>
          </p:cNvPr>
          <p:cNvSpPr/>
          <p:nvPr/>
        </p:nvSpPr>
        <p:spPr>
          <a:xfrm>
            <a:off x="8700720" y="2929363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EE128FA-03C9-2677-70A0-CD2D1D21B3B9}"/>
              </a:ext>
            </a:extLst>
          </p:cNvPr>
          <p:cNvSpPr/>
          <p:nvPr/>
        </p:nvSpPr>
        <p:spPr>
          <a:xfrm>
            <a:off x="8937981" y="2584670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EB2749C-384A-09D0-31A1-AC953E2743A3}"/>
              </a:ext>
            </a:extLst>
          </p:cNvPr>
          <p:cNvSpPr/>
          <p:nvPr/>
        </p:nvSpPr>
        <p:spPr>
          <a:xfrm>
            <a:off x="4151621" y="1938241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8A98D8C-669F-8435-402F-05BD6C074DE3}"/>
              </a:ext>
            </a:extLst>
          </p:cNvPr>
          <p:cNvSpPr/>
          <p:nvPr/>
        </p:nvSpPr>
        <p:spPr>
          <a:xfrm>
            <a:off x="8931100" y="2170702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8447859-E24E-B137-3138-C49CF9EFCE97}"/>
              </a:ext>
            </a:extLst>
          </p:cNvPr>
          <p:cNvSpPr/>
          <p:nvPr/>
        </p:nvSpPr>
        <p:spPr>
          <a:xfrm>
            <a:off x="6072997" y="190242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66687AB-EC3A-5173-24B2-933EBAEB4BDF}"/>
              </a:ext>
            </a:extLst>
          </p:cNvPr>
          <p:cNvSpPr/>
          <p:nvPr/>
        </p:nvSpPr>
        <p:spPr>
          <a:xfrm>
            <a:off x="3901928" y="2416920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9AED9AF-B128-1F99-C3FA-312B296ADFBC}"/>
              </a:ext>
            </a:extLst>
          </p:cNvPr>
          <p:cNvSpPr/>
          <p:nvPr/>
        </p:nvSpPr>
        <p:spPr>
          <a:xfrm>
            <a:off x="3652073" y="2929363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C397C5B-E56A-EF25-BF6F-EFC9470ED088}"/>
              </a:ext>
            </a:extLst>
          </p:cNvPr>
          <p:cNvCxnSpPr>
            <a:cxnSpLocks/>
          </p:cNvCxnSpPr>
          <p:nvPr/>
        </p:nvCxnSpPr>
        <p:spPr>
          <a:xfrm flipH="1">
            <a:off x="3392564" y="2213661"/>
            <a:ext cx="6985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D9A5E7-6380-2DD8-ED79-6AA10C06BB5D}"/>
              </a:ext>
            </a:extLst>
          </p:cNvPr>
          <p:cNvCxnSpPr>
            <a:cxnSpLocks/>
          </p:cNvCxnSpPr>
          <p:nvPr/>
        </p:nvCxnSpPr>
        <p:spPr>
          <a:xfrm flipH="1">
            <a:off x="3414340" y="2647053"/>
            <a:ext cx="4335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FFF554D-01D7-FDF1-6895-81ED22750B5C}"/>
              </a:ext>
            </a:extLst>
          </p:cNvPr>
          <p:cNvCxnSpPr>
            <a:cxnSpLocks/>
          </p:cNvCxnSpPr>
          <p:nvPr/>
        </p:nvCxnSpPr>
        <p:spPr>
          <a:xfrm flipH="1">
            <a:off x="3463023" y="3070512"/>
            <a:ext cx="2045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C225E1-C528-5B27-E3D4-36824F4AD96A}"/>
              </a:ext>
            </a:extLst>
          </p:cNvPr>
          <p:cNvCxnSpPr>
            <a:cxnSpLocks/>
          </p:cNvCxnSpPr>
          <p:nvPr/>
        </p:nvCxnSpPr>
        <p:spPr>
          <a:xfrm flipH="1">
            <a:off x="3392564" y="1981200"/>
            <a:ext cx="11021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38A9ABA5-A18C-19C7-9A6D-2B35B9B00947}"/>
              </a:ext>
            </a:extLst>
          </p:cNvPr>
          <p:cNvSpPr/>
          <p:nvPr/>
        </p:nvSpPr>
        <p:spPr>
          <a:xfrm>
            <a:off x="4448700" y="1944378"/>
            <a:ext cx="85917" cy="8591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942AA6E-6133-339C-65E4-5F397CB72506}"/>
              </a:ext>
            </a:extLst>
          </p:cNvPr>
          <p:cNvSpPr/>
          <p:nvPr/>
        </p:nvSpPr>
        <p:spPr>
          <a:xfrm>
            <a:off x="3887489" y="1950514"/>
            <a:ext cx="85917" cy="859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2A4CC9D-8C3F-1A02-AC7E-2483186FF326}"/>
              </a:ext>
            </a:extLst>
          </p:cNvPr>
          <p:cNvSpPr/>
          <p:nvPr/>
        </p:nvSpPr>
        <p:spPr>
          <a:xfrm>
            <a:off x="9208036" y="2267206"/>
            <a:ext cx="85917" cy="8591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7DC053D-2F32-B285-40BA-FEE39BE3DF9F}"/>
              </a:ext>
            </a:extLst>
          </p:cNvPr>
          <p:cNvSpPr/>
          <p:nvPr/>
        </p:nvSpPr>
        <p:spPr>
          <a:xfrm>
            <a:off x="8627009" y="1981199"/>
            <a:ext cx="85917" cy="859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1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96C4E-C3CC-39C8-46F4-8F88BC4C4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BDBCEA-5620-7248-53A9-84BFC27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6" y="943087"/>
            <a:ext cx="5195117" cy="50961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60A9396-FEFE-B5E8-159B-4F2B4A49A34A}"/>
              </a:ext>
            </a:extLst>
          </p:cNvPr>
          <p:cNvCxnSpPr>
            <a:cxnSpLocks/>
          </p:cNvCxnSpPr>
          <p:nvPr/>
        </p:nvCxnSpPr>
        <p:spPr>
          <a:xfrm flipH="1">
            <a:off x="2384176" y="874816"/>
            <a:ext cx="2363626" cy="4593173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453519F-7BD2-CC20-E6DA-BDDD1DD4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62" y="943087"/>
            <a:ext cx="5195117" cy="50961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C71779-1799-41DE-D17C-50037DBB2A8D}"/>
              </a:ext>
            </a:extLst>
          </p:cNvPr>
          <p:cNvCxnSpPr>
            <a:cxnSpLocks/>
          </p:cNvCxnSpPr>
          <p:nvPr/>
        </p:nvCxnSpPr>
        <p:spPr>
          <a:xfrm>
            <a:off x="7755909" y="925675"/>
            <a:ext cx="2241122" cy="462209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1A07106-FC7D-3BD3-F338-335D48AC9692}"/>
              </a:ext>
            </a:extLst>
          </p:cNvPr>
          <p:cNvCxnSpPr>
            <a:cxnSpLocks/>
          </p:cNvCxnSpPr>
          <p:nvPr/>
        </p:nvCxnSpPr>
        <p:spPr>
          <a:xfrm flipH="1">
            <a:off x="2632735" y="874816"/>
            <a:ext cx="2372493" cy="46729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22547CB-162B-0212-B13A-FA5357A35D4A}"/>
              </a:ext>
            </a:extLst>
          </p:cNvPr>
          <p:cNvCxnSpPr>
            <a:cxnSpLocks/>
          </p:cNvCxnSpPr>
          <p:nvPr/>
        </p:nvCxnSpPr>
        <p:spPr>
          <a:xfrm flipH="1">
            <a:off x="2093697" y="874816"/>
            <a:ext cx="2401064" cy="4593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C6F87FB-1C29-C738-E0B3-CD0F67886C63}"/>
              </a:ext>
            </a:extLst>
          </p:cNvPr>
          <p:cNvCxnSpPr>
            <a:cxnSpLocks/>
          </p:cNvCxnSpPr>
          <p:nvPr/>
        </p:nvCxnSpPr>
        <p:spPr>
          <a:xfrm>
            <a:off x="3403818" y="1190561"/>
            <a:ext cx="8377" cy="453517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4966A1E-C4B8-7E83-1B17-E06C3FA99C77}"/>
              </a:ext>
            </a:extLst>
          </p:cNvPr>
          <p:cNvCxnSpPr>
            <a:cxnSpLocks/>
          </p:cNvCxnSpPr>
          <p:nvPr/>
        </p:nvCxnSpPr>
        <p:spPr>
          <a:xfrm>
            <a:off x="8969720" y="1239656"/>
            <a:ext cx="0" cy="4621096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0AD7B5C-8B87-71DB-EA77-FE61AE7C60FA}"/>
              </a:ext>
            </a:extLst>
          </p:cNvPr>
          <p:cNvCxnSpPr>
            <a:cxnSpLocks/>
          </p:cNvCxnSpPr>
          <p:nvPr/>
        </p:nvCxnSpPr>
        <p:spPr>
          <a:xfrm>
            <a:off x="9303159" y="1239656"/>
            <a:ext cx="21479" cy="462109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CEF93F5-07DC-5A26-1E6D-A762D85BCBE0}"/>
              </a:ext>
            </a:extLst>
          </p:cNvPr>
          <p:cNvCxnSpPr>
            <a:cxnSpLocks/>
          </p:cNvCxnSpPr>
          <p:nvPr/>
        </p:nvCxnSpPr>
        <p:spPr>
          <a:xfrm flipH="1">
            <a:off x="8627009" y="1239656"/>
            <a:ext cx="39958" cy="462109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201BA05E-FF42-9394-AB8E-9A95F5409B92}"/>
              </a:ext>
            </a:extLst>
          </p:cNvPr>
          <p:cNvSpPr/>
          <p:nvPr/>
        </p:nvSpPr>
        <p:spPr>
          <a:xfrm>
            <a:off x="4151621" y="1938241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E92A845-E69B-C83F-B4C4-0FB5F9D11F15}"/>
              </a:ext>
            </a:extLst>
          </p:cNvPr>
          <p:cNvSpPr/>
          <p:nvPr/>
        </p:nvSpPr>
        <p:spPr>
          <a:xfrm>
            <a:off x="8931100" y="2170702"/>
            <a:ext cx="85917" cy="85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5E58815-574F-85AF-952D-ABBA4C727D52}"/>
              </a:ext>
            </a:extLst>
          </p:cNvPr>
          <p:cNvCxnSpPr>
            <a:cxnSpLocks/>
          </p:cNvCxnSpPr>
          <p:nvPr/>
        </p:nvCxnSpPr>
        <p:spPr>
          <a:xfrm>
            <a:off x="8045493" y="874816"/>
            <a:ext cx="2171318" cy="459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783F8298-B8D1-1F5F-D55D-0377294C719C}"/>
              </a:ext>
            </a:extLst>
          </p:cNvPr>
          <p:cNvSpPr/>
          <p:nvPr/>
        </p:nvSpPr>
        <p:spPr>
          <a:xfrm>
            <a:off x="9361050" y="3685216"/>
            <a:ext cx="85917" cy="8591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39AD438-9CC6-FE22-B912-A283324BC3CC}"/>
              </a:ext>
            </a:extLst>
          </p:cNvPr>
          <p:cNvCxnSpPr>
            <a:cxnSpLocks/>
          </p:cNvCxnSpPr>
          <p:nvPr/>
        </p:nvCxnSpPr>
        <p:spPr>
          <a:xfrm>
            <a:off x="7536129" y="997248"/>
            <a:ext cx="2216242" cy="455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D05A6BA3-79AE-9007-A0FC-D2A9B94A74F0}"/>
              </a:ext>
            </a:extLst>
          </p:cNvPr>
          <p:cNvSpPr/>
          <p:nvPr/>
        </p:nvSpPr>
        <p:spPr>
          <a:xfrm>
            <a:off x="8547638" y="3131512"/>
            <a:ext cx="85917" cy="859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3509821-6E99-2847-61E8-F1EEB54F373B}"/>
              </a:ext>
            </a:extLst>
          </p:cNvPr>
          <p:cNvSpPr/>
          <p:nvPr/>
        </p:nvSpPr>
        <p:spPr>
          <a:xfrm>
            <a:off x="3355069" y="2174076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33694B1-D175-915C-0508-5BAAAF36CD18}"/>
              </a:ext>
            </a:extLst>
          </p:cNvPr>
          <p:cNvSpPr/>
          <p:nvPr/>
        </p:nvSpPr>
        <p:spPr>
          <a:xfrm>
            <a:off x="8259818" y="2024157"/>
            <a:ext cx="85917" cy="85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B55F883-D4C1-0815-C47B-0F146E3FCB09}"/>
              </a:ext>
            </a:extLst>
          </p:cNvPr>
          <p:cNvCxnSpPr>
            <a:cxnSpLocks/>
          </p:cNvCxnSpPr>
          <p:nvPr/>
        </p:nvCxnSpPr>
        <p:spPr>
          <a:xfrm>
            <a:off x="3758828" y="1183399"/>
            <a:ext cx="21479" cy="46210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77BB1E6-0EE2-6B7F-1B68-75780DCF832B}"/>
              </a:ext>
            </a:extLst>
          </p:cNvPr>
          <p:cNvCxnSpPr>
            <a:cxnSpLocks/>
          </p:cNvCxnSpPr>
          <p:nvPr/>
        </p:nvCxnSpPr>
        <p:spPr>
          <a:xfrm flipH="1">
            <a:off x="3039719" y="1171125"/>
            <a:ext cx="39958" cy="46210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536A1290-BE40-5458-3E16-D1051C453B81}"/>
              </a:ext>
            </a:extLst>
          </p:cNvPr>
          <p:cNvSpPr/>
          <p:nvPr/>
        </p:nvSpPr>
        <p:spPr>
          <a:xfrm>
            <a:off x="3733064" y="6502468"/>
            <a:ext cx="85917" cy="8591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66837E-7339-217D-3A25-52F3D6803623}"/>
              </a:ext>
            </a:extLst>
          </p:cNvPr>
          <p:cNvSpPr/>
          <p:nvPr/>
        </p:nvSpPr>
        <p:spPr>
          <a:xfrm>
            <a:off x="3021284" y="3429000"/>
            <a:ext cx="85917" cy="859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60D0537-7F33-3104-035B-08AC96F4030C}"/>
              </a:ext>
            </a:extLst>
          </p:cNvPr>
          <p:cNvSpPr/>
          <p:nvPr/>
        </p:nvSpPr>
        <p:spPr>
          <a:xfrm>
            <a:off x="3726608" y="3429000"/>
            <a:ext cx="85917" cy="8591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3C4FD057-B088-A2DE-D4E5-1ED581D6BD84}"/>
              </a:ext>
            </a:extLst>
          </p:cNvPr>
          <p:cNvSpPr/>
          <p:nvPr/>
        </p:nvSpPr>
        <p:spPr>
          <a:xfrm>
            <a:off x="2632734" y="6486237"/>
            <a:ext cx="85917" cy="859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4EFF489-35BB-B9E3-22A7-23A32887E461}"/>
              </a:ext>
            </a:extLst>
          </p:cNvPr>
          <p:cNvSpPr/>
          <p:nvPr/>
        </p:nvSpPr>
        <p:spPr>
          <a:xfrm>
            <a:off x="9281679" y="3429000"/>
            <a:ext cx="85917" cy="859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4C63AB6-3F43-DB40-1133-739C21F10837}"/>
              </a:ext>
            </a:extLst>
          </p:cNvPr>
          <p:cNvSpPr/>
          <p:nvPr/>
        </p:nvSpPr>
        <p:spPr>
          <a:xfrm>
            <a:off x="8601291" y="3420179"/>
            <a:ext cx="85917" cy="8591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BA9E775-3041-F8BE-3D57-9CCE64BE8E82}"/>
              </a:ext>
            </a:extLst>
          </p:cNvPr>
          <p:cNvSpPr/>
          <p:nvPr/>
        </p:nvSpPr>
        <p:spPr>
          <a:xfrm>
            <a:off x="3823102" y="3128443"/>
            <a:ext cx="85917" cy="859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14D4F73-EB8F-03CB-6BD0-6B5239381571}"/>
              </a:ext>
            </a:extLst>
          </p:cNvPr>
          <p:cNvSpPr/>
          <p:nvPr/>
        </p:nvSpPr>
        <p:spPr>
          <a:xfrm>
            <a:off x="2901626" y="3771133"/>
            <a:ext cx="85917" cy="8591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AAB9B15-4B23-398C-00D7-98EFA72B5595}"/>
              </a:ext>
            </a:extLst>
          </p:cNvPr>
          <p:cNvSpPr/>
          <p:nvPr/>
        </p:nvSpPr>
        <p:spPr>
          <a:xfrm>
            <a:off x="3737348" y="6219753"/>
            <a:ext cx="85917" cy="859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802A420-B77D-CEEF-DCC3-F81051894269}"/>
              </a:ext>
            </a:extLst>
          </p:cNvPr>
          <p:cNvSpPr/>
          <p:nvPr/>
        </p:nvSpPr>
        <p:spPr>
          <a:xfrm>
            <a:off x="2632735" y="6204414"/>
            <a:ext cx="85917" cy="8591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86F6718-2949-687D-9FCF-D9FD04095853}"/>
              </a:ext>
            </a:extLst>
          </p:cNvPr>
          <p:cNvSpPr txBox="1"/>
          <p:nvPr/>
        </p:nvSpPr>
        <p:spPr>
          <a:xfrm>
            <a:off x="2718652" y="60869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关前门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CDDBC21-617A-3222-5A59-00ED82A6035D}"/>
              </a:ext>
            </a:extLst>
          </p:cNvPr>
          <p:cNvSpPr txBox="1"/>
          <p:nvPr/>
        </p:nvSpPr>
        <p:spPr>
          <a:xfrm>
            <a:off x="2708738" y="64069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关后门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0B2A53C-98EB-ADF6-8677-3F7E1A5ACEDD}"/>
              </a:ext>
            </a:extLst>
          </p:cNvPr>
          <p:cNvSpPr txBox="1"/>
          <p:nvPr/>
        </p:nvSpPr>
        <p:spPr>
          <a:xfrm>
            <a:off x="3914372" y="610479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车头放烟花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A3B7318-1F75-1A0B-7E23-F728677B3E48}"/>
              </a:ext>
            </a:extLst>
          </p:cNvPr>
          <p:cNvSpPr txBox="1"/>
          <p:nvPr/>
        </p:nvSpPr>
        <p:spPr>
          <a:xfrm>
            <a:off x="3914372" y="639069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车尾放烟花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6D0CF2B3-CA48-5F1C-63A9-07C3D4B6C06A}"/>
              </a:ext>
            </a:extLst>
          </p:cNvPr>
          <p:cNvCxnSpPr>
            <a:cxnSpLocks/>
          </p:cNvCxnSpPr>
          <p:nvPr/>
        </p:nvCxnSpPr>
        <p:spPr>
          <a:xfrm>
            <a:off x="5339113" y="6267721"/>
            <a:ext cx="5216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E13A991-CB3B-7B60-6253-D04168C9D798}"/>
              </a:ext>
            </a:extLst>
          </p:cNvPr>
          <p:cNvCxnSpPr>
            <a:cxnSpLocks/>
          </p:cNvCxnSpPr>
          <p:nvPr/>
        </p:nvCxnSpPr>
        <p:spPr>
          <a:xfrm>
            <a:off x="5332975" y="6333602"/>
            <a:ext cx="521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4FF03E8-5257-9E57-047C-A3DAD30498F6}"/>
              </a:ext>
            </a:extLst>
          </p:cNvPr>
          <p:cNvCxnSpPr>
            <a:cxnSpLocks/>
          </p:cNvCxnSpPr>
          <p:nvPr/>
        </p:nvCxnSpPr>
        <p:spPr>
          <a:xfrm>
            <a:off x="5339112" y="6204414"/>
            <a:ext cx="521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276A9B8-6D92-8970-60FF-F3D9486180D2}"/>
              </a:ext>
            </a:extLst>
          </p:cNvPr>
          <p:cNvCxnSpPr>
            <a:cxnSpLocks/>
          </p:cNvCxnSpPr>
          <p:nvPr/>
        </p:nvCxnSpPr>
        <p:spPr>
          <a:xfrm>
            <a:off x="5332974" y="6545426"/>
            <a:ext cx="52163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117CB43-B036-1819-CA36-0BC6DAFF7498}"/>
              </a:ext>
            </a:extLst>
          </p:cNvPr>
          <p:cNvCxnSpPr>
            <a:cxnSpLocks/>
          </p:cNvCxnSpPr>
          <p:nvPr/>
        </p:nvCxnSpPr>
        <p:spPr>
          <a:xfrm>
            <a:off x="5326836" y="6611307"/>
            <a:ext cx="5216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9A5BE8E-041A-A53D-B4B5-B87F4FAEB3A8}"/>
              </a:ext>
            </a:extLst>
          </p:cNvPr>
          <p:cNvCxnSpPr>
            <a:cxnSpLocks/>
          </p:cNvCxnSpPr>
          <p:nvPr/>
        </p:nvCxnSpPr>
        <p:spPr>
          <a:xfrm>
            <a:off x="5332973" y="6482119"/>
            <a:ext cx="5216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2F93B6CA-4BB8-BB66-FBEE-C5CCFEB6A559}"/>
              </a:ext>
            </a:extLst>
          </p:cNvPr>
          <p:cNvSpPr txBox="1"/>
          <p:nvPr/>
        </p:nvSpPr>
        <p:spPr>
          <a:xfrm>
            <a:off x="5959072" y="613232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隧道的世界线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CBBF19E-CCE7-A230-C5E7-75B926605D65}"/>
              </a:ext>
            </a:extLst>
          </p:cNvPr>
          <p:cNvSpPr txBox="1"/>
          <p:nvPr/>
        </p:nvSpPr>
        <p:spPr>
          <a:xfrm>
            <a:off x="5959072" y="64336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火车的世界线</a:t>
            </a:r>
          </a:p>
        </p:txBody>
      </p:sp>
    </p:spTree>
    <p:extLst>
      <p:ext uri="{BB962C8B-B14F-4D97-AF65-F5344CB8AC3E}">
        <p14:creationId xmlns:p14="http://schemas.microsoft.com/office/powerpoint/2010/main" val="153665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9073F6-5682-A00B-4248-D4F549B9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09" y="608413"/>
            <a:ext cx="3372023" cy="55819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3C4288-FF1C-FAA5-5FDE-3594413B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02" y="575922"/>
            <a:ext cx="3352470" cy="56021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13896D-01DB-CDAD-3DDE-451686F59D28}"/>
              </a:ext>
            </a:extLst>
          </p:cNvPr>
          <p:cNvSpPr txBox="1"/>
          <p:nvPr/>
        </p:nvSpPr>
        <p:spPr>
          <a:xfrm>
            <a:off x="1718336" y="5449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(a)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1AFCC8-F61F-5A44-0051-72766F8552B0}"/>
              </a:ext>
            </a:extLst>
          </p:cNvPr>
          <p:cNvSpPr txBox="1"/>
          <p:nvPr/>
        </p:nvSpPr>
        <p:spPr>
          <a:xfrm>
            <a:off x="5558475" y="54491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(b)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9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FED476-6333-7824-9E6A-6E970E6B3FAA}"/>
              </a:ext>
            </a:extLst>
          </p:cNvPr>
          <p:cNvCxnSpPr>
            <a:cxnSpLocks/>
          </p:cNvCxnSpPr>
          <p:nvPr/>
        </p:nvCxnSpPr>
        <p:spPr>
          <a:xfrm>
            <a:off x="1178287" y="3504177"/>
            <a:ext cx="5627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A25CB4D-34EA-57EA-58EC-82BA38F256EA}"/>
                  </a:ext>
                </a:extLst>
              </p:cNvPr>
              <p:cNvSpPr txBox="1"/>
              <p:nvPr/>
            </p:nvSpPr>
            <p:spPr>
              <a:xfrm>
                <a:off x="3832477" y="3214910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A25CB4D-34EA-57EA-58EC-82BA38F25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477" y="3214910"/>
                <a:ext cx="46679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88F096F-7E16-80AF-8680-4A903EA992C9}"/>
                  </a:ext>
                </a:extLst>
              </p:cNvPr>
              <p:cNvSpPr txBox="1"/>
              <p:nvPr/>
            </p:nvSpPr>
            <p:spPr>
              <a:xfrm>
                <a:off x="5483526" y="3214910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88F096F-7E16-80AF-8680-4A903EA99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26" y="3214910"/>
                <a:ext cx="4587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F68C0DAE-BD50-085A-BD1C-8DCC14812582}"/>
                  </a:ext>
                </a:extLst>
              </p:cNvPr>
              <p:cNvSpPr txBox="1"/>
              <p:nvPr/>
            </p:nvSpPr>
            <p:spPr>
              <a:xfrm>
                <a:off x="4376165" y="3199809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F68C0DAE-BD50-085A-BD1C-8DCC1481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165" y="3199809"/>
                <a:ext cx="452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B1A81CE-8960-42F5-5C07-4D412C7DFAD5}"/>
              </a:ext>
            </a:extLst>
          </p:cNvPr>
          <p:cNvSpPr/>
          <p:nvPr/>
        </p:nvSpPr>
        <p:spPr>
          <a:xfrm>
            <a:off x="2270659" y="1389920"/>
            <a:ext cx="1123055" cy="11230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0A1EBF-2B94-3616-1AFA-EA31AA355F07}"/>
              </a:ext>
            </a:extLst>
          </p:cNvPr>
          <p:cNvSpPr/>
          <p:nvPr/>
        </p:nvSpPr>
        <p:spPr>
          <a:xfrm rot="20807572">
            <a:off x="4325501" y="1276478"/>
            <a:ext cx="1123055" cy="11230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9481C0A-773B-FBA5-D4B2-8363C56B36FF}"/>
              </a:ext>
            </a:extLst>
          </p:cNvPr>
          <p:cNvCxnSpPr>
            <a:cxnSpLocks/>
          </p:cNvCxnSpPr>
          <p:nvPr/>
        </p:nvCxnSpPr>
        <p:spPr>
          <a:xfrm>
            <a:off x="2272550" y="945085"/>
            <a:ext cx="4246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BA4AE9-7CD4-0E99-D640-1F6D8B28C945}"/>
              </a:ext>
            </a:extLst>
          </p:cNvPr>
          <p:cNvCxnSpPr>
            <a:cxnSpLocks/>
          </p:cNvCxnSpPr>
          <p:nvPr/>
        </p:nvCxnSpPr>
        <p:spPr>
          <a:xfrm>
            <a:off x="3393714" y="945085"/>
            <a:ext cx="5116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A076E6D-5737-3378-98CC-FF0A53E8D462}"/>
              </a:ext>
            </a:extLst>
          </p:cNvPr>
          <p:cNvCxnSpPr>
            <a:cxnSpLocks/>
          </p:cNvCxnSpPr>
          <p:nvPr/>
        </p:nvCxnSpPr>
        <p:spPr>
          <a:xfrm>
            <a:off x="4201473" y="945085"/>
            <a:ext cx="2407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5497DBE-3A4B-9B72-8016-AC1789006675}"/>
              </a:ext>
            </a:extLst>
          </p:cNvPr>
          <p:cNvCxnSpPr>
            <a:cxnSpLocks/>
          </p:cNvCxnSpPr>
          <p:nvPr/>
        </p:nvCxnSpPr>
        <p:spPr>
          <a:xfrm>
            <a:off x="4464885" y="945085"/>
            <a:ext cx="14133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6561F89-DDE4-D8E6-BA8B-7AAB95F59C17}"/>
              </a:ext>
            </a:extLst>
          </p:cNvPr>
          <p:cNvCxnSpPr>
            <a:cxnSpLocks/>
          </p:cNvCxnSpPr>
          <p:nvPr/>
        </p:nvCxnSpPr>
        <p:spPr>
          <a:xfrm>
            <a:off x="5561998" y="945085"/>
            <a:ext cx="0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0EBA2B2-32E3-E77E-1E5E-3B0093484E18}"/>
              </a:ext>
            </a:extLst>
          </p:cNvPr>
          <p:cNvCxnSpPr>
            <a:cxnSpLocks/>
          </p:cNvCxnSpPr>
          <p:nvPr/>
        </p:nvCxnSpPr>
        <p:spPr>
          <a:xfrm>
            <a:off x="2270659" y="3504177"/>
            <a:ext cx="1123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F19264D-9E26-97E8-8258-1E9C2D3E9E18}"/>
              </a:ext>
            </a:extLst>
          </p:cNvPr>
          <p:cNvCxnSpPr>
            <a:cxnSpLocks/>
          </p:cNvCxnSpPr>
          <p:nvPr/>
        </p:nvCxnSpPr>
        <p:spPr>
          <a:xfrm>
            <a:off x="4203880" y="3504177"/>
            <a:ext cx="275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30A6A5-237F-9393-DED8-C922A9F7E727}"/>
              </a:ext>
            </a:extLst>
          </p:cNvPr>
          <p:cNvCxnSpPr>
            <a:cxnSpLocks/>
          </p:cNvCxnSpPr>
          <p:nvPr/>
        </p:nvCxnSpPr>
        <p:spPr>
          <a:xfrm>
            <a:off x="4479018" y="3504177"/>
            <a:ext cx="10829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D494462B-7270-99A8-EFBB-347565E0147A}"/>
              </a:ext>
            </a:extLst>
          </p:cNvPr>
          <p:cNvSpPr/>
          <p:nvPr/>
        </p:nvSpPr>
        <p:spPr>
          <a:xfrm>
            <a:off x="2266413" y="348576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4CFD264-0D71-575D-945F-8E9AE36983F1}"/>
              </a:ext>
            </a:extLst>
          </p:cNvPr>
          <p:cNvSpPr/>
          <p:nvPr/>
        </p:nvSpPr>
        <p:spPr>
          <a:xfrm>
            <a:off x="3378187" y="348745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4B3F581-8D79-4A1B-D1E7-FBBA348DC607}"/>
              </a:ext>
            </a:extLst>
          </p:cNvPr>
          <p:cNvSpPr/>
          <p:nvPr/>
        </p:nvSpPr>
        <p:spPr>
          <a:xfrm>
            <a:off x="4178614" y="3481317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39A7EA-A3C3-4EB9-14F4-D07D34353795}"/>
              </a:ext>
            </a:extLst>
          </p:cNvPr>
          <p:cNvSpPr/>
          <p:nvPr/>
        </p:nvSpPr>
        <p:spPr>
          <a:xfrm>
            <a:off x="4464885" y="348131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4292AA6-D56F-445F-DE8E-7ABD5521A1FD}"/>
              </a:ext>
            </a:extLst>
          </p:cNvPr>
          <p:cNvSpPr/>
          <p:nvPr/>
        </p:nvSpPr>
        <p:spPr>
          <a:xfrm>
            <a:off x="5540827" y="348131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F0C0AED-B884-213C-7173-C98EB1404156}"/>
                  </a:ext>
                </a:extLst>
              </p:cNvPr>
              <p:cNvSpPr txBox="1"/>
              <p:nvPr/>
            </p:nvSpPr>
            <p:spPr>
              <a:xfrm>
                <a:off x="6592221" y="3429000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F0C0AED-B884-213C-7173-C98EB1404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221" y="3429000"/>
                <a:ext cx="3776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B50BA29-8913-788E-B880-0ECCF0E75BB0}"/>
                  </a:ext>
                </a:extLst>
              </p:cNvPr>
              <p:cNvSpPr txBox="1"/>
              <p:nvPr/>
            </p:nvSpPr>
            <p:spPr>
              <a:xfrm>
                <a:off x="1940855" y="2312282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B50BA29-8913-788E-B880-0ECCF0E7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855" y="2312282"/>
                <a:ext cx="395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2E893FF-24C1-F1CA-EB38-6312B7D4AF0F}"/>
                  </a:ext>
                </a:extLst>
              </p:cNvPr>
              <p:cNvSpPr txBox="1"/>
              <p:nvPr/>
            </p:nvSpPr>
            <p:spPr>
              <a:xfrm>
                <a:off x="3309079" y="2336955"/>
                <a:ext cx="405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2E893FF-24C1-F1CA-EB38-6312B7D4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9" y="2336955"/>
                <a:ext cx="4056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ADA7F32-B74D-E2C6-CBF7-CFF93EAE1BCC}"/>
                  </a:ext>
                </a:extLst>
              </p:cNvPr>
              <p:cNvSpPr txBox="1"/>
              <p:nvPr/>
            </p:nvSpPr>
            <p:spPr>
              <a:xfrm>
                <a:off x="3309079" y="1185895"/>
                <a:ext cx="3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ADA7F32-B74D-E2C6-CBF7-CFF93EAE1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9" y="1185895"/>
                <a:ext cx="395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E08ED85-8DB1-398E-93E6-B176D5D3DED8}"/>
                  </a:ext>
                </a:extLst>
              </p:cNvPr>
              <p:cNvSpPr txBox="1"/>
              <p:nvPr/>
            </p:nvSpPr>
            <p:spPr>
              <a:xfrm>
                <a:off x="1983127" y="1163035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E08ED85-8DB1-398E-93E6-B176D5D3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27" y="1163035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413CCEC8-C9D8-FB9B-4B5B-F5C249EF53B4}"/>
              </a:ext>
            </a:extLst>
          </p:cNvPr>
          <p:cNvSpPr/>
          <p:nvPr/>
        </p:nvSpPr>
        <p:spPr>
          <a:xfrm>
            <a:off x="3376498" y="1367401"/>
            <a:ext cx="45719" cy="4571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5BB22FE-E151-9482-6202-DD3E061B022E}"/>
              </a:ext>
            </a:extLst>
          </p:cNvPr>
          <p:cNvSpPr/>
          <p:nvPr/>
        </p:nvSpPr>
        <p:spPr>
          <a:xfrm>
            <a:off x="3376670" y="248888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7C3FD7E-9EB7-1AD2-5C9C-1B7148CD42A1}"/>
              </a:ext>
            </a:extLst>
          </p:cNvPr>
          <p:cNvSpPr/>
          <p:nvPr/>
        </p:nvSpPr>
        <p:spPr>
          <a:xfrm>
            <a:off x="4189199" y="140219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931BDFE-9496-2F3D-07C7-EAD0E84F8D35}"/>
              </a:ext>
            </a:extLst>
          </p:cNvPr>
          <p:cNvSpPr/>
          <p:nvPr/>
        </p:nvSpPr>
        <p:spPr>
          <a:xfrm>
            <a:off x="5280723" y="1145470"/>
            <a:ext cx="45719" cy="4571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88CC547-A3A0-628E-B3C1-BC5D17D4FE47}"/>
              </a:ext>
            </a:extLst>
          </p:cNvPr>
          <p:cNvSpPr/>
          <p:nvPr/>
        </p:nvSpPr>
        <p:spPr>
          <a:xfrm>
            <a:off x="2254139" y="1376607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3C8BB2B-2CCE-BB2A-277C-9391708B9285}"/>
              </a:ext>
            </a:extLst>
          </p:cNvPr>
          <p:cNvSpPr/>
          <p:nvPr/>
        </p:nvSpPr>
        <p:spPr>
          <a:xfrm>
            <a:off x="2258026" y="248510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00D4C3-958B-79D1-7F4A-44EAA6152BCA}"/>
              </a:ext>
            </a:extLst>
          </p:cNvPr>
          <p:cNvSpPr/>
          <p:nvPr/>
        </p:nvSpPr>
        <p:spPr>
          <a:xfrm>
            <a:off x="4454470" y="247868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C812A9B-7692-AA49-9FF2-F2142FFF45CF}"/>
              </a:ext>
            </a:extLst>
          </p:cNvPr>
          <p:cNvSpPr/>
          <p:nvPr/>
        </p:nvSpPr>
        <p:spPr>
          <a:xfrm>
            <a:off x="5539138" y="223462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1D981EF-A786-D679-54E9-258DA24D2343}"/>
              </a:ext>
            </a:extLst>
          </p:cNvPr>
          <p:cNvCxnSpPr>
            <a:cxnSpLocks/>
          </p:cNvCxnSpPr>
          <p:nvPr/>
        </p:nvCxnSpPr>
        <p:spPr>
          <a:xfrm>
            <a:off x="4492193" y="2511629"/>
            <a:ext cx="106980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10430-D0FB-87A4-02A1-3831D431F5A0}"/>
                  </a:ext>
                </a:extLst>
              </p:cNvPr>
              <p:cNvSpPr txBox="1"/>
              <p:nvPr/>
            </p:nvSpPr>
            <p:spPr>
              <a:xfrm>
                <a:off x="2199264" y="433445"/>
                <a:ext cx="1607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10430-D0FB-87A4-02A1-3831D431F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264" y="433445"/>
                <a:ext cx="160787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AA77F7F-1C8F-4C1A-69FE-9C2761B33BD7}"/>
                  </a:ext>
                </a:extLst>
              </p:cNvPr>
              <p:cNvSpPr txBox="1"/>
              <p:nvPr/>
            </p:nvSpPr>
            <p:spPr>
              <a:xfrm>
                <a:off x="4198342" y="458634"/>
                <a:ext cx="1560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AA77F7F-1C8F-4C1A-69FE-9C2761B3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342" y="458634"/>
                <a:ext cx="156068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36FCBB1-3101-5DA5-B22F-0EE305AF19A4}"/>
                  </a:ext>
                </a:extLst>
              </p:cNvPr>
              <p:cNvSpPr txBox="1"/>
              <p:nvPr/>
            </p:nvSpPr>
            <p:spPr>
              <a:xfrm>
                <a:off x="4115304" y="2302415"/>
                <a:ext cx="395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36FCBB1-3101-5DA5-B22F-0EE305AF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4" y="2302415"/>
                <a:ext cx="3953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1F1D24E-E377-75AD-C601-4E345167261A}"/>
                  </a:ext>
                </a:extLst>
              </p:cNvPr>
              <p:cNvSpPr txBox="1"/>
              <p:nvPr/>
            </p:nvSpPr>
            <p:spPr>
              <a:xfrm>
                <a:off x="5483527" y="2049958"/>
                <a:ext cx="405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1F1D24E-E377-75AD-C601-4E3451672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27" y="2049958"/>
                <a:ext cx="40568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5163F7A-9C7F-3B7E-B1E2-87EC6C49CF6A}"/>
                  </a:ext>
                </a:extLst>
              </p:cNvPr>
              <p:cNvSpPr txBox="1"/>
              <p:nvPr/>
            </p:nvSpPr>
            <p:spPr>
              <a:xfrm>
                <a:off x="5213004" y="896950"/>
                <a:ext cx="3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5163F7A-9C7F-3B7E-B1E2-87EC6C49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004" y="896950"/>
                <a:ext cx="3951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AB57413-4348-FC49-B21B-BA58E843E307}"/>
                  </a:ext>
                </a:extLst>
              </p:cNvPr>
              <p:cNvSpPr txBox="1"/>
              <p:nvPr/>
            </p:nvSpPr>
            <p:spPr>
              <a:xfrm>
                <a:off x="3884844" y="1205254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AB57413-4348-FC49-B21B-BA58E843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844" y="1205254"/>
                <a:ext cx="414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D6EF41D-9821-7B14-BB2F-842F81192603}"/>
                  </a:ext>
                </a:extLst>
              </p:cNvPr>
              <p:cNvSpPr txBox="1"/>
              <p:nvPr/>
            </p:nvSpPr>
            <p:spPr>
              <a:xfrm>
                <a:off x="2661667" y="3466589"/>
                <a:ext cx="326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D6EF41D-9821-7B14-BB2F-842F81192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667" y="3466589"/>
                <a:ext cx="32662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96ADAEE-C50D-F0B0-5246-BCCAA8D22F63}"/>
                  </a:ext>
                </a:extLst>
              </p:cNvPr>
              <p:cNvSpPr txBox="1"/>
              <p:nvPr/>
            </p:nvSpPr>
            <p:spPr>
              <a:xfrm>
                <a:off x="4851447" y="3504176"/>
                <a:ext cx="351057" cy="454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96ADAEE-C50D-F0B0-5246-BCCAA8D2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47" y="3504176"/>
                <a:ext cx="351057" cy="454099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0139196-78A8-7DB9-1003-621618E13E78}"/>
                  </a:ext>
                </a:extLst>
              </p:cNvPr>
              <p:cNvSpPr txBox="1"/>
              <p:nvPr/>
            </p:nvSpPr>
            <p:spPr>
              <a:xfrm>
                <a:off x="4115304" y="352090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0139196-78A8-7DB9-1003-621618E13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4" y="3520901"/>
                <a:ext cx="466090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C2752DF5-D0A6-E639-06A6-102C4D03D20E}"/>
              </a:ext>
            </a:extLst>
          </p:cNvPr>
          <p:cNvSpPr txBox="1"/>
          <p:nvPr/>
        </p:nvSpPr>
        <p:spPr>
          <a:xfrm>
            <a:off x="1959851" y="43697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(i)</a:t>
            </a:r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94B3E6B-EA5E-34F1-14E0-469301B11931}"/>
              </a:ext>
            </a:extLst>
          </p:cNvPr>
          <p:cNvSpPr txBox="1"/>
          <p:nvPr/>
        </p:nvSpPr>
        <p:spPr>
          <a:xfrm>
            <a:off x="3884844" y="43520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(ii)</a:t>
            </a:r>
            <a:endParaRPr lang="zh-CN" altLang="en-US"/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0E4BBFC2-C038-01BE-0728-D1DBEA7DF1B0}"/>
              </a:ext>
            </a:extLst>
          </p:cNvPr>
          <p:cNvSpPr/>
          <p:nvPr/>
        </p:nvSpPr>
        <p:spPr>
          <a:xfrm rot="20593698">
            <a:off x="4325643" y="2211764"/>
            <a:ext cx="151840" cy="45719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弧形 69">
            <a:extLst>
              <a:ext uri="{FF2B5EF4-FFF2-40B4-BE49-F238E27FC236}">
                <a16:creationId xmlns:a16="http://schemas.microsoft.com/office/drawing/2014/main" id="{90C7C09D-9D1C-961D-B906-7B7368D82BF5}"/>
              </a:ext>
            </a:extLst>
          </p:cNvPr>
          <p:cNvSpPr/>
          <p:nvPr/>
        </p:nvSpPr>
        <p:spPr>
          <a:xfrm rot="4512426">
            <a:off x="4666667" y="2419520"/>
            <a:ext cx="151840" cy="45719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A653A5-6F93-FC55-D9C8-6FDED8AA472C}"/>
                  </a:ext>
                </a:extLst>
              </p:cNvPr>
              <p:cNvSpPr txBox="1"/>
              <p:nvPr/>
            </p:nvSpPr>
            <p:spPr>
              <a:xfrm>
                <a:off x="4269133" y="1935638"/>
                <a:ext cx="340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A653A5-6F93-FC55-D9C8-6FDED8AA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33" y="1935638"/>
                <a:ext cx="340606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8A7EC9B3-7D47-2CB4-1D7F-491FD1B13EB3}"/>
                  </a:ext>
                </a:extLst>
              </p:cNvPr>
              <p:cNvSpPr txBox="1"/>
              <p:nvPr/>
            </p:nvSpPr>
            <p:spPr>
              <a:xfrm>
                <a:off x="4750779" y="2323302"/>
                <a:ext cx="340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8A7EC9B3-7D47-2CB4-1D7F-491FD1B1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9" y="2323302"/>
                <a:ext cx="34060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71A1FA7-B012-A228-1445-9273684275D0}"/>
                  </a:ext>
                </a:extLst>
              </p:cNvPr>
              <p:cNvSpPr txBox="1"/>
              <p:nvPr/>
            </p:nvSpPr>
            <p:spPr>
              <a:xfrm>
                <a:off x="5759026" y="2838563"/>
                <a:ext cx="947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71A1FA7-B012-A228-1445-927368427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026" y="2838563"/>
                <a:ext cx="947054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EFCEB1B-B095-7EF9-7945-0640D778D6C3}"/>
                  </a:ext>
                </a:extLst>
              </p:cNvPr>
              <p:cNvSpPr txBox="1"/>
              <p:nvPr/>
            </p:nvSpPr>
            <p:spPr>
              <a:xfrm>
                <a:off x="1951460" y="3214892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EFCEB1B-B095-7EF9-7945-0640D778D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60" y="3214892"/>
                <a:ext cx="45236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2509B42-AD02-8A72-E124-050D3FDCEF97}"/>
                  </a:ext>
                </a:extLst>
              </p:cNvPr>
              <p:cNvSpPr txBox="1"/>
              <p:nvPr/>
            </p:nvSpPr>
            <p:spPr>
              <a:xfrm>
                <a:off x="3306933" y="3232042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2509B42-AD02-8A72-E124-050D3FDCE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3" y="3232042"/>
                <a:ext cx="45878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B0E5A99-0C01-FCFE-4C45-3C440F6AC402}"/>
              </a:ext>
            </a:extLst>
          </p:cNvPr>
          <p:cNvCxnSpPr/>
          <p:nvPr/>
        </p:nvCxnSpPr>
        <p:spPr>
          <a:xfrm flipV="1">
            <a:off x="1540365" y="435207"/>
            <a:ext cx="0" cy="33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E0D838D-3453-FB15-9D60-5974BD36CCB0}"/>
                  </a:ext>
                </a:extLst>
              </p:cNvPr>
              <p:cNvSpPr txBox="1"/>
              <p:nvPr/>
            </p:nvSpPr>
            <p:spPr>
              <a:xfrm>
                <a:off x="1196655" y="404523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E0D838D-3453-FB15-9D60-5974BD36C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55" y="404523"/>
                <a:ext cx="381002" cy="369332"/>
              </a:xfrm>
              <a:prstGeom prst="rect">
                <a:avLst/>
              </a:prstGeom>
              <a:blipFill>
                <a:blip r:embed="rId2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56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48AF694-7727-271E-9DE5-8143F452B82C}"/>
              </a:ext>
            </a:extLst>
          </p:cNvPr>
          <p:cNvCxnSpPr>
            <a:cxnSpLocks/>
          </p:cNvCxnSpPr>
          <p:nvPr/>
        </p:nvCxnSpPr>
        <p:spPr>
          <a:xfrm flipH="1">
            <a:off x="3205538" y="3693862"/>
            <a:ext cx="816542" cy="915395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8D59A089-E0EB-EE05-4198-A8FFE3DEF285}"/>
              </a:ext>
            </a:extLst>
          </p:cNvPr>
          <p:cNvCxnSpPr>
            <a:cxnSpLocks/>
          </p:cNvCxnSpPr>
          <p:nvPr/>
        </p:nvCxnSpPr>
        <p:spPr>
          <a:xfrm>
            <a:off x="3986196" y="1184424"/>
            <a:ext cx="4246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5DE42D9-66A0-D979-D55E-6621E920A449}"/>
              </a:ext>
            </a:extLst>
          </p:cNvPr>
          <p:cNvCxnSpPr>
            <a:cxnSpLocks/>
          </p:cNvCxnSpPr>
          <p:nvPr/>
        </p:nvCxnSpPr>
        <p:spPr>
          <a:xfrm flipV="1">
            <a:off x="1944724" y="2637020"/>
            <a:ext cx="8438932" cy="13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17E293BF-83A3-3F9C-8288-9421552D5E79}"/>
              </a:ext>
            </a:extLst>
          </p:cNvPr>
          <p:cNvCxnSpPr>
            <a:cxnSpLocks/>
          </p:cNvCxnSpPr>
          <p:nvPr/>
        </p:nvCxnSpPr>
        <p:spPr>
          <a:xfrm flipV="1">
            <a:off x="1478997" y="3668339"/>
            <a:ext cx="8959892" cy="7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AE9A7D-66F8-5BA3-55D9-05A417E8C8A2}"/>
                  </a:ext>
                </a:extLst>
              </p:cNvPr>
              <p:cNvSpPr txBox="1"/>
              <p:nvPr/>
            </p:nvSpPr>
            <p:spPr>
              <a:xfrm>
                <a:off x="5003541" y="3693862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AE9A7D-66F8-5BA3-55D9-05A417E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41" y="3693862"/>
                <a:ext cx="3776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1F91E62-4506-4470-25BE-245F10B7C698}"/>
              </a:ext>
            </a:extLst>
          </p:cNvPr>
          <p:cNvCxnSpPr/>
          <p:nvPr/>
        </p:nvCxnSpPr>
        <p:spPr>
          <a:xfrm flipV="1">
            <a:off x="1945403" y="730292"/>
            <a:ext cx="0" cy="33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E981B6-116C-D5F0-D9C5-D7773E42985A}"/>
                  </a:ext>
                </a:extLst>
              </p:cNvPr>
              <p:cNvSpPr txBox="1"/>
              <p:nvPr/>
            </p:nvSpPr>
            <p:spPr>
              <a:xfrm>
                <a:off x="1626283" y="545626"/>
                <a:ext cx="363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E981B6-116C-D5F0-D9C5-D7773E42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283" y="545626"/>
                <a:ext cx="3633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0118428-DD79-BB59-E929-85CD6F8B99D6}"/>
              </a:ext>
            </a:extLst>
          </p:cNvPr>
          <p:cNvCxnSpPr>
            <a:cxnSpLocks/>
          </p:cNvCxnSpPr>
          <p:nvPr/>
        </p:nvCxnSpPr>
        <p:spPr>
          <a:xfrm>
            <a:off x="2629861" y="1184425"/>
            <a:ext cx="4246" cy="2945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95BF7BA-F0A0-5338-0224-94CA56B03503}"/>
              </a:ext>
            </a:extLst>
          </p:cNvPr>
          <p:cNvCxnSpPr>
            <a:cxnSpLocks/>
          </p:cNvCxnSpPr>
          <p:nvPr/>
        </p:nvCxnSpPr>
        <p:spPr>
          <a:xfrm>
            <a:off x="2634786" y="2667371"/>
            <a:ext cx="0" cy="1086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72430A2-C25F-E42A-F0EC-63A139FEDF80}"/>
                  </a:ext>
                </a:extLst>
              </p:cNvPr>
              <p:cNvSpPr txBox="1"/>
              <p:nvPr/>
            </p:nvSpPr>
            <p:spPr>
              <a:xfrm>
                <a:off x="2601441" y="3396145"/>
                <a:ext cx="84664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72430A2-C25F-E42A-F0EC-63A139FED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41" y="3396145"/>
                <a:ext cx="846648" cy="374270"/>
              </a:xfrm>
              <a:prstGeom prst="rect">
                <a:avLst/>
              </a:prstGeom>
              <a:blipFill>
                <a:blip r:embed="rId4"/>
                <a:stretch>
                  <a:fillRect r="-719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C1E3712-4FD1-D02D-9C94-3794434EF688}"/>
                  </a:ext>
                </a:extLst>
              </p:cNvPr>
              <p:cNvSpPr txBox="1"/>
              <p:nvPr/>
            </p:nvSpPr>
            <p:spPr>
              <a:xfrm>
                <a:off x="2580200" y="2319248"/>
                <a:ext cx="755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C1E3712-4FD1-D02D-9C94-3794434EF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200" y="2319248"/>
                <a:ext cx="755404" cy="369332"/>
              </a:xfrm>
              <a:prstGeom prst="rect">
                <a:avLst/>
              </a:prstGeom>
              <a:blipFill>
                <a:blip r:embed="rId5"/>
                <a:stretch>
                  <a:fillRect r="-806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0C75E48A-BA3A-E38B-45A2-D0B6B40DD1E4}"/>
              </a:ext>
            </a:extLst>
          </p:cNvPr>
          <p:cNvSpPr/>
          <p:nvPr/>
        </p:nvSpPr>
        <p:spPr>
          <a:xfrm>
            <a:off x="2602214" y="262240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8C74C6F-729F-F54C-F24C-2B21CEF4BD28}"/>
              </a:ext>
            </a:extLst>
          </p:cNvPr>
          <p:cNvSpPr/>
          <p:nvPr/>
        </p:nvSpPr>
        <p:spPr>
          <a:xfrm>
            <a:off x="2615337" y="37309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3E6D05-28DD-46BB-74C1-355F5B0BF1C7}"/>
              </a:ext>
            </a:extLst>
          </p:cNvPr>
          <p:cNvCxnSpPr>
            <a:cxnSpLocks/>
          </p:cNvCxnSpPr>
          <p:nvPr/>
        </p:nvCxnSpPr>
        <p:spPr>
          <a:xfrm>
            <a:off x="3992563" y="2644511"/>
            <a:ext cx="0" cy="1086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BACD3E-B7C7-92F9-706B-6F8B9AE171D4}"/>
                  </a:ext>
                </a:extLst>
              </p:cNvPr>
              <p:cNvSpPr txBox="1"/>
              <p:nvPr/>
            </p:nvSpPr>
            <p:spPr>
              <a:xfrm>
                <a:off x="3969227" y="3396145"/>
                <a:ext cx="764274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BACD3E-B7C7-92F9-706B-6F8B9AE17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227" y="3396145"/>
                <a:ext cx="764274" cy="374270"/>
              </a:xfrm>
              <a:prstGeom prst="rect">
                <a:avLst/>
              </a:prstGeom>
              <a:blipFill>
                <a:blip r:embed="rId6"/>
                <a:stretch>
                  <a:fillRect r="-11200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F032E3BD-A770-E78B-EF7F-CEE2D06184C5}"/>
                  </a:ext>
                </a:extLst>
              </p:cNvPr>
              <p:cNvSpPr txBox="1"/>
              <p:nvPr/>
            </p:nvSpPr>
            <p:spPr>
              <a:xfrm>
                <a:off x="3973908" y="2275179"/>
                <a:ext cx="823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F032E3BD-A770-E78B-EF7F-CEE2D061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08" y="2275179"/>
                <a:ext cx="823238" cy="369332"/>
              </a:xfrm>
              <a:prstGeom prst="rect">
                <a:avLst/>
              </a:prstGeom>
              <a:blipFill>
                <a:blip r:embed="rId7"/>
                <a:stretch>
                  <a:fillRect r="-148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>
            <a:extLst>
              <a:ext uri="{FF2B5EF4-FFF2-40B4-BE49-F238E27FC236}">
                <a16:creationId xmlns:a16="http://schemas.microsoft.com/office/drawing/2014/main" id="{FB9A223D-7E2F-F918-73DF-1BB09E29F867}"/>
              </a:ext>
            </a:extLst>
          </p:cNvPr>
          <p:cNvSpPr/>
          <p:nvPr/>
        </p:nvSpPr>
        <p:spPr>
          <a:xfrm>
            <a:off x="3966128" y="2618013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24DBFAD7-3572-1FC5-FEA2-B84CF8A87B0D}"/>
              </a:ext>
            </a:extLst>
          </p:cNvPr>
          <p:cNvSpPr/>
          <p:nvPr/>
        </p:nvSpPr>
        <p:spPr>
          <a:xfrm>
            <a:off x="3970015" y="370804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D4EC2DC-E107-30D1-468D-781C9DD83E3A}"/>
                  </a:ext>
                </a:extLst>
              </p:cNvPr>
              <p:cNvSpPr txBox="1"/>
              <p:nvPr/>
            </p:nvSpPr>
            <p:spPr>
              <a:xfrm>
                <a:off x="2923985" y="696606"/>
                <a:ext cx="823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D4EC2DC-E107-30D1-468D-781C9D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85" y="696606"/>
                <a:ext cx="82323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D527FD86-C929-260C-4804-86670AE5F630}"/>
              </a:ext>
            </a:extLst>
          </p:cNvPr>
          <p:cNvCxnSpPr>
            <a:cxnSpLocks/>
          </p:cNvCxnSpPr>
          <p:nvPr/>
        </p:nvCxnSpPr>
        <p:spPr>
          <a:xfrm flipV="1">
            <a:off x="736430" y="914958"/>
            <a:ext cx="3761927" cy="418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98E1E860-7DD4-4105-9893-DE2BD19B41D0}"/>
                  </a:ext>
                </a:extLst>
              </p:cNvPr>
              <p:cNvSpPr txBox="1"/>
              <p:nvPr/>
            </p:nvSpPr>
            <p:spPr>
              <a:xfrm>
                <a:off x="4416144" y="846702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98E1E860-7DD4-4105-9893-DE2BD19B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144" y="846702"/>
                <a:ext cx="381002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图形 125">
            <a:extLst>
              <a:ext uri="{FF2B5EF4-FFF2-40B4-BE49-F238E27FC236}">
                <a16:creationId xmlns:a16="http://schemas.microsoft.com/office/drawing/2014/main" id="{559F73C5-6B6C-CD2F-FB96-F14B1CD31E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7555" y="1869588"/>
            <a:ext cx="3801654" cy="3801654"/>
          </a:xfrm>
          <a:prstGeom prst="rect">
            <a:avLst/>
          </a:prstGeom>
        </p:spPr>
      </p:pic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66289F67-B470-6B5A-4316-2D7284F509F3}"/>
              </a:ext>
            </a:extLst>
          </p:cNvPr>
          <p:cNvCxnSpPr>
            <a:cxnSpLocks/>
          </p:cNvCxnSpPr>
          <p:nvPr/>
        </p:nvCxnSpPr>
        <p:spPr>
          <a:xfrm flipV="1">
            <a:off x="1137393" y="4604755"/>
            <a:ext cx="3360964" cy="20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椭圆 135">
            <a:extLst>
              <a:ext uri="{FF2B5EF4-FFF2-40B4-BE49-F238E27FC236}">
                <a16:creationId xmlns:a16="http://schemas.microsoft.com/office/drawing/2014/main" id="{A59F3E64-65EE-B5C5-E9BA-40DD0AAEA934}"/>
              </a:ext>
            </a:extLst>
          </p:cNvPr>
          <p:cNvSpPr/>
          <p:nvPr/>
        </p:nvSpPr>
        <p:spPr>
          <a:xfrm>
            <a:off x="3182679" y="4598549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68BD133-4D38-82E4-D213-1F1516B62CC4}"/>
                  </a:ext>
                </a:extLst>
              </p:cNvPr>
              <p:cNvSpPr txBox="1"/>
              <p:nvPr/>
            </p:nvSpPr>
            <p:spPr>
              <a:xfrm>
                <a:off x="3088590" y="4559226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68BD133-4D38-82E4-D213-1F1516B6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90" y="4559226"/>
                <a:ext cx="47583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FE2092E-0368-012B-5A5F-F03735F3CA4D}"/>
                  </a:ext>
                </a:extLst>
              </p:cNvPr>
              <p:cNvSpPr txBox="1"/>
              <p:nvPr/>
            </p:nvSpPr>
            <p:spPr>
              <a:xfrm>
                <a:off x="10310688" y="3613963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FE2092E-0368-012B-5A5F-F03735F3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688" y="3613963"/>
                <a:ext cx="3776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F495631C-638D-5E08-2AEC-4148B59AA526}"/>
                  </a:ext>
                </a:extLst>
              </p:cNvPr>
              <p:cNvSpPr txBox="1"/>
              <p:nvPr/>
            </p:nvSpPr>
            <p:spPr>
              <a:xfrm>
                <a:off x="6022411" y="1740613"/>
                <a:ext cx="363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F495631C-638D-5E08-2AEC-4148B59A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411" y="1740613"/>
                <a:ext cx="363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8E5BFD3-E533-4570-A996-A8504318B6B4}"/>
              </a:ext>
            </a:extLst>
          </p:cNvPr>
          <p:cNvCxnSpPr>
            <a:stCxn id="34" idx="5"/>
          </p:cNvCxnSpPr>
          <p:nvPr/>
        </p:nvCxnSpPr>
        <p:spPr>
          <a:xfrm>
            <a:off x="2641238" y="2661425"/>
            <a:ext cx="532205" cy="193712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D2A13CB1-CD4B-E91F-EF72-CD40D9E3D211}"/>
                  </a:ext>
                </a:extLst>
              </p:cNvPr>
              <p:cNvSpPr txBox="1"/>
              <p:nvPr/>
            </p:nvSpPr>
            <p:spPr>
              <a:xfrm>
                <a:off x="3515278" y="3979744"/>
                <a:ext cx="463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D2A13CB1-CD4B-E91F-EF72-CD40D9E3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278" y="3979744"/>
                <a:ext cx="4639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DC0E5440-4043-D677-AAC5-A81DE9283B29}"/>
                  </a:ext>
                </a:extLst>
              </p:cNvPr>
              <p:cNvSpPr txBox="1"/>
              <p:nvPr/>
            </p:nvSpPr>
            <p:spPr>
              <a:xfrm>
                <a:off x="2712734" y="3767921"/>
                <a:ext cx="436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DC0E5440-4043-D677-AAC5-A81DE9283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34" y="3767921"/>
                <a:ext cx="4367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A10E6DFD-4FC2-B975-A114-94090D245324}"/>
                  </a:ext>
                </a:extLst>
              </p:cNvPr>
              <p:cNvSpPr txBox="1"/>
              <p:nvPr/>
            </p:nvSpPr>
            <p:spPr>
              <a:xfrm>
                <a:off x="7470296" y="2240500"/>
                <a:ext cx="755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A10E6DFD-4FC2-B975-A114-94090D2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296" y="2240500"/>
                <a:ext cx="755404" cy="369332"/>
              </a:xfrm>
              <a:prstGeom prst="rect">
                <a:avLst/>
              </a:prstGeom>
              <a:blipFill>
                <a:blip r:embed="rId17"/>
                <a:stretch>
                  <a:fillRect r="-806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5DB31E5E-2CED-641A-0213-9E8B915A384A}"/>
                  </a:ext>
                </a:extLst>
              </p:cNvPr>
              <p:cNvSpPr txBox="1"/>
              <p:nvPr/>
            </p:nvSpPr>
            <p:spPr>
              <a:xfrm>
                <a:off x="8225700" y="3682823"/>
                <a:ext cx="764274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5DB31E5E-2CED-641A-0213-9E8B915A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00" y="3682823"/>
                <a:ext cx="764274" cy="374270"/>
              </a:xfrm>
              <a:prstGeom prst="rect">
                <a:avLst/>
              </a:prstGeom>
              <a:blipFill>
                <a:blip r:embed="rId18"/>
                <a:stretch>
                  <a:fillRect r="-10317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椭圆 147">
            <a:extLst>
              <a:ext uri="{FF2B5EF4-FFF2-40B4-BE49-F238E27FC236}">
                <a16:creationId xmlns:a16="http://schemas.microsoft.com/office/drawing/2014/main" id="{D3DA7FFE-30D2-3F44-3637-0B8506F813D1}"/>
              </a:ext>
            </a:extLst>
          </p:cNvPr>
          <p:cNvSpPr/>
          <p:nvPr/>
        </p:nvSpPr>
        <p:spPr>
          <a:xfrm>
            <a:off x="7599737" y="2621008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2C3C8D95-E6F0-8631-E76C-070A64E2A288}"/>
              </a:ext>
            </a:extLst>
          </p:cNvPr>
          <p:cNvSpPr/>
          <p:nvPr/>
        </p:nvSpPr>
        <p:spPr>
          <a:xfrm>
            <a:off x="8202840" y="36710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7EC484F-61C4-57C0-32E8-AA616069791F}"/>
              </a:ext>
            </a:extLst>
          </p:cNvPr>
          <p:cNvSpPr/>
          <p:nvPr/>
        </p:nvSpPr>
        <p:spPr>
          <a:xfrm>
            <a:off x="7640084" y="2667262"/>
            <a:ext cx="580575" cy="1008811"/>
          </a:xfrm>
          <a:custGeom>
            <a:avLst/>
            <a:gdLst>
              <a:gd name="connsiteX0" fmla="*/ 0 w 600659"/>
              <a:gd name="connsiteY0" fmla="*/ 0 h 1043709"/>
              <a:gd name="connsiteX1" fmla="*/ 267855 w 600659"/>
              <a:gd name="connsiteY1" fmla="*/ 277091 h 1043709"/>
              <a:gd name="connsiteX2" fmla="*/ 480291 w 600659"/>
              <a:gd name="connsiteY2" fmla="*/ 591128 h 1043709"/>
              <a:gd name="connsiteX3" fmla="*/ 581891 w 600659"/>
              <a:gd name="connsiteY3" fmla="*/ 877455 h 1043709"/>
              <a:gd name="connsiteX4" fmla="*/ 600364 w 600659"/>
              <a:gd name="connsiteY4" fmla="*/ 1043709 h 104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659" h="1043709">
                <a:moveTo>
                  <a:pt x="0" y="0"/>
                </a:moveTo>
                <a:cubicBezTo>
                  <a:pt x="93903" y="89285"/>
                  <a:pt x="187807" y="178570"/>
                  <a:pt x="267855" y="277091"/>
                </a:cubicBezTo>
                <a:cubicBezTo>
                  <a:pt x="347903" y="375612"/>
                  <a:pt x="427952" y="491067"/>
                  <a:pt x="480291" y="591128"/>
                </a:cubicBezTo>
                <a:cubicBezTo>
                  <a:pt x="532630" y="691189"/>
                  <a:pt x="561879" y="802025"/>
                  <a:pt x="581891" y="877455"/>
                </a:cubicBezTo>
                <a:cubicBezTo>
                  <a:pt x="601903" y="952885"/>
                  <a:pt x="601133" y="998297"/>
                  <a:pt x="600364" y="1043709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2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149</Words>
  <Application>Microsoft Office PowerPoint</Application>
  <PresentationFormat>宽屏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黑体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Jiaqi Li</dc:creator>
  <cp:lastModifiedBy>Jiaqi Li</cp:lastModifiedBy>
  <cp:revision>100</cp:revision>
  <dcterms:created xsi:type="dcterms:W3CDTF">2025-07-13T17:55:03Z</dcterms:created>
  <dcterms:modified xsi:type="dcterms:W3CDTF">2025-07-23T04:50:33Z</dcterms:modified>
</cp:coreProperties>
</file>